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9" r:id="rId2"/>
    <p:sldId id="483" r:id="rId3"/>
    <p:sldId id="482" r:id="rId4"/>
    <p:sldId id="480" r:id="rId5"/>
    <p:sldId id="471" r:id="rId6"/>
    <p:sldId id="479" r:id="rId7"/>
    <p:sldId id="484" r:id="rId8"/>
    <p:sldId id="485" r:id="rId9"/>
    <p:sldId id="486" r:id="rId10"/>
    <p:sldId id="487" r:id="rId11"/>
    <p:sldId id="488" r:id="rId12"/>
    <p:sldId id="408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5" r:id="rId21"/>
    <p:sldId id="264" r:id="rId22"/>
    <p:sldId id="266" r:id="rId23"/>
    <p:sldId id="489" r:id="rId24"/>
    <p:sldId id="268" r:id="rId25"/>
    <p:sldId id="269" r:id="rId26"/>
    <p:sldId id="326" r:id="rId27"/>
    <p:sldId id="270" r:id="rId28"/>
    <p:sldId id="272" r:id="rId29"/>
    <p:sldId id="271" r:id="rId30"/>
    <p:sldId id="273" r:id="rId31"/>
    <p:sldId id="274" r:id="rId32"/>
    <p:sldId id="275" r:id="rId33"/>
    <p:sldId id="263" r:id="rId34"/>
    <p:sldId id="309" r:id="rId35"/>
    <p:sldId id="310" r:id="rId36"/>
    <p:sldId id="311" r:id="rId37"/>
    <p:sldId id="324" r:id="rId38"/>
    <p:sldId id="276" r:id="rId39"/>
    <p:sldId id="277" r:id="rId40"/>
    <p:sldId id="278" r:id="rId41"/>
    <p:sldId id="316" r:id="rId42"/>
    <p:sldId id="317" r:id="rId43"/>
    <p:sldId id="318" r:id="rId44"/>
    <p:sldId id="319" r:id="rId45"/>
    <p:sldId id="327" r:id="rId46"/>
    <p:sldId id="280" r:id="rId47"/>
    <p:sldId id="281" r:id="rId48"/>
    <p:sldId id="282" r:id="rId49"/>
    <p:sldId id="294" r:id="rId50"/>
    <p:sldId id="295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283" r:id="rId61"/>
    <p:sldId id="344" r:id="rId62"/>
    <p:sldId id="287" r:id="rId63"/>
    <p:sldId id="285" r:id="rId64"/>
    <p:sldId id="290" r:id="rId65"/>
    <p:sldId id="286" r:id="rId66"/>
    <p:sldId id="289" r:id="rId67"/>
    <p:sldId id="345" r:id="rId68"/>
    <p:sldId id="346" r:id="rId69"/>
    <p:sldId id="288" r:id="rId70"/>
    <p:sldId id="291" r:id="rId71"/>
    <p:sldId id="293" r:id="rId72"/>
    <p:sldId id="292" r:id="rId73"/>
    <p:sldId id="337" r:id="rId74"/>
    <p:sldId id="338" r:id="rId75"/>
    <p:sldId id="300" r:id="rId76"/>
    <p:sldId id="297" r:id="rId77"/>
    <p:sldId id="298" r:id="rId78"/>
    <p:sldId id="299" r:id="rId79"/>
    <p:sldId id="339" r:id="rId80"/>
    <p:sldId id="301" r:id="rId81"/>
    <p:sldId id="302" r:id="rId82"/>
    <p:sldId id="307" r:id="rId83"/>
    <p:sldId id="341" r:id="rId84"/>
    <p:sldId id="342" r:id="rId85"/>
    <p:sldId id="343" r:id="rId86"/>
    <p:sldId id="308" r:id="rId87"/>
    <p:sldId id="314" r:id="rId88"/>
    <p:sldId id="315" r:id="rId89"/>
    <p:sldId id="303" r:id="rId90"/>
    <p:sldId id="347" r:id="rId91"/>
    <p:sldId id="350" r:id="rId92"/>
    <p:sldId id="304" r:id="rId93"/>
    <p:sldId id="348" r:id="rId94"/>
    <p:sldId id="349" r:id="rId95"/>
    <p:sldId id="306" r:id="rId96"/>
    <p:sldId id="321" r:id="rId97"/>
    <p:sldId id="323" r:id="rId98"/>
    <p:sldId id="313" r:id="rId99"/>
    <p:sldId id="312" r:id="rId100"/>
    <p:sldId id="351" r:id="rId101"/>
    <p:sldId id="352" r:id="rId102"/>
    <p:sldId id="431" r:id="rId103"/>
    <p:sldId id="429" r:id="rId104"/>
    <p:sldId id="430" r:id="rId105"/>
    <p:sldId id="267" r:id="rId106"/>
    <p:sldId id="432" r:id="rId107"/>
    <p:sldId id="433" r:id="rId108"/>
    <p:sldId id="434" r:id="rId109"/>
    <p:sldId id="435" r:id="rId110"/>
    <p:sldId id="407" r:id="rId111"/>
    <p:sldId id="465" r:id="rId112"/>
    <p:sldId id="284" r:id="rId113"/>
    <p:sldId id="353" r:id="rId114"/>
    <p:sldId id="356" r:id="rId115"/>
    <p:sldId id="357" r:id="rId116"/>
    <p:sldId id="358" r:id="rId117"/>
    <p:sldId id="359" r:id="rId118"/>
    <p:sldId id="360" r:id="rId119"/>
    <p:sldId id="361" r:id="rId120"/>
    <p:sldId id="362" r:id="rId121"/>
    <p:sldId id="363" r:id="rId122"/>
    <p:sldId id="364" r:id="rId123"/>
    <p:sldId id="365" r:id="rId124"/>
    <p:sldId id="366" r:id="rId125"/>
    <p:sldId id="367" r:id="rId126"/>
    <p:sldId id="368" r:id="rId127"/>
    <p:sldId id="369" r:id="rId128"/>
    <p:sldId id="370" r:id="rId129"/>
    <p:sldId id="371" r:id="rId1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B4E0"/>
    <a:srgbClr val="02AFDC"/>
    <a:srgbClr val="C0D745"/>
    <a:srgbClr val="B8D43E"/>
    <a:srgbClr val="EC3339"/>
    <a:srgbClr val="ED353A"/>
    <a:srgbClr val="FFFFFF"/>
    <a:srgbClr val="FEE528"/>
    <a:srgbClr val="FEE5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767D-2B7A-45F6-BAB1-F3A06971C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8B6CA-CA6E-4A41-92DE-3632FE902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CE6D2-2869-4E3B-8CF0-EC595C20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51BBA-48CA-4290-A5D4-2634649F8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73291-04E6-46CC-BEF2-BD6786B5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CF1B4-FA9D-4C18-8400-A174E2B3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5BD40-8877-4D48-A0F0-2805CE562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117FE-E685-4330-8FC2-11FC3A77F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24123-25DB-42E3-86FB-A47BC0FA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35BD4-3556-4837-8456-6B26C794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2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DF78-9A90-4BED-8181-3FCEFCFA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5FFC8-0066-4B55-AFDC-D5EF752F7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CE7B8-27ED-41BA-9BD9-8FEB8FE2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07F37-2158-4776-B427-71860CC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E0277-213C-4112-B3BF-8A8485F5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8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56839-9422-486A-AD3F-0C8E9C97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E7880-8EB6-4FBD-995F-64ABC4A84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AC34D-C02A-4A8B-AD8F-ECAA6E8F1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04D0E-FA6A-4152-BB51-535065CD5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E549D-69AB-4B24-8D8F-B47785909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05115-C364-4AA8-A322-C6C95DEEC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3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D29F-539C-4277-BCC5-F7A5F0AAB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02BB6-4752-4A03-8457-3BB224576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0D90A-478B-4B2D-9036-F9127B870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88FB8D-A13A-4FD6-90F0-DD15E371A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9B59D3-0124-44CF-A8B1-A54354391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36CF20-CEB2-4BFC-95DD-6D901089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5B621-BF22-48F7-89EA-F64C346F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E81011-EEA4-40F0-8FA4-A0923506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0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C484-4B33-41C3-8C0B-B05C7DD0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3B82C-9E0D-4055-999E-916EF8087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FDF03-D7E3-4B98-A74D-2AAE432C5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E65B3-F76D-46BF-A6E1-A46AEC3C9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5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4090D-D13E-43F0-ACA5-DB1D85B8B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AB0817-211B-4BCD-B7F8-AD709D20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D2B3F-E5F1-4A09-9406-B301D8E8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6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4AE38-1C67-41F2-9762-FA8E049C2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A65AF-1246-4234-96CA-17E7912ED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28CD0-802E-451F-80D3-F4C3C9EF6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74DA1-01C0-4FBD-B107-4A1F9DCA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B4A23-7300-496D-8C07-9E4062A6F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579A3-211D-489F-AF9F-C8E60B70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1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77EB-1A40-4629-8A18-CB8161DC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605A43-1451-4069-A70C-88AED9B102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21E82-0F19-4489-9744-249510C23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C71713-1DE8-4C37-9F54-C97FCC903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98D5E-F879-4527-8E7A-8D03A089D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DD697-26E7-47F6-8B78-EE4708593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61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B8744-87BF-413C-853E-1157C687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8C086-0970-41B2-8520-FE18C4389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88C0F-0E83-432C-A89F-EF2F2FEB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93610-C32E-4DF1-BA63-C0C21C67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097A9-877F-490A-A420-0ED4D37B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3E541D-1A53-4B36-9037-2E94AD1DA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BEEF7-8EDC-457E-B510-41B5E8E17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AED2A-F2E3-4B50-B783-D132896E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0DB93-7181-4851-A961-7B66791F8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C16D1-C4E4-4F88-ADC2-2F2EBB2EC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D952BD-D484-459E-8207-601F9AE0A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7EE1E-206C-47F8-AB7A-778506761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28502-7198-4B72-A850-772884085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23438-36CF-490A-8FF5-49522A395AD7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2B01A-66FC-4B16-BEFD-86678F25C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9FCB-1E6F-47E5-8C26-94FC42B2C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485A4-A63C-47A2-AE16-F39A5B1E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dpng.com/imgv/ixoxoi_clip-art-pizza-slice-hd-png-download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zilla.com/nodes/18683-balloons-clipart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rawberry-fragaria-fruit-pink-red-3201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pple-fruit-red-ripe-fresh-163602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Relationship Id="rId9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hyperlink" Target="https://en.wikipedia.org/wiki/File:Red_apple.svg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1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5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pple-fruit-red-ripe-fresh-163602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pple-fruit-red-ripe-fresh-163602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pple-fruit-red-ripe-fresh-163602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985/banana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985/banana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6.png"/><Relationship Id="rId18" Type="http://schemas.openxmlformats.org/officeDocument/2006/relationships/image" Target="../media/image80.png"/><Relationship Id="rId3" Type="http://schemas.openxmlformats.org/officeDocument/2006/relationships/image" Target="../media/image61.png"/><Relationship Id="rId7" Type="http://schemas.openxmlformats.org/officeDocument/2006/relationships/image" Target="../media/image72.png"/><Relationship Id="rId12" Type="http://schemas.openxmlformats.org/officeDocument/2006/relationships/hyperlink" Target="https://pixabay.com/en/strawberry-fragaria-fruit-pink-red-32010/" TargetMode="External"/><Relationship Id="rId17" Type="http://schemas.openxmlformats.org/officeDocument/2006/relationships/image" Target="../media/image79.png"/><Relationship Id="rId2" Type="http://schemas.openxmlformats.org/officeDocument/2006/relationships/image" Target="../media/image69.jpeg"/><Relationship Id="rId16" Type="http://schemas.openxmlformats.org/officeDocument/2006/relationships/hyperlink" Target="https://openclipart.org/detail/134581/orange--by-chikiy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8.png"/><Relationship Id="rId10" Type="http://schemas.openxmlformats.org/officeDocument/2006/relationships/image" Target="../media/image74.png"/><Relationship Id="rId19" Type="http://schemas.openxmlformats.org/officeDocument/2006/relationships/hyperlink" Target="https://freepngimg.com/png/8-pineapple-png-image-download" TargetMode="External"/><Relationship Id="rId4" Type="http://schemas.openxmlformats.org/officeDocument/2006/relationships/hyperlink" Target="https://openclipart.org/detail/12985/banana" TargetMode="External"/><Relationship Id="rId9" Type="http://schemas.openxmlformats.org/officeDocument/2006/relationships/hyperlink" Target="https://en.wikipedia.org/wiki/File:Red_apple.svg" TargetMode="External"/><Relationship Id="rId14" Type="http://schemas.openxmlformats.org/officeDocument/2006/relationships/image" Target="../media/image77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hyperlink" Target="https://pixabay.com/en/strawberry-fragaria-fruit-pink-red-32010/" TargetMode="External"/><Relationship Id="rId3" Type="http://schemas.openxmlformats.org/officeDocument/2006/relationships/image" Target="../media/image81.png"/><Relationship Id="rId7" Type="http://schemas.openxmlformats.org/officeDocument/2006/relationships/hyperlink" Target="https://freepngimg.com/png/8-pineapple-png-image-download" TargetMode="External"/><Relationship Id="rId12" Type="http://schemas.openxmlformats.org/officeDocument/2006/relationships/image" Target="../media/image83.png"/><Relationship Id="rId2" Type="http://schemas.openxmlformats.org/officeDocument/2006/relationships/image" Target="../media/image69.jpe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hyperlink" Target="https://openclipart.org/detail/134581/orange--by-chikiyo" TargetMode="External"/><Relationship Id="rId5" Type="http://schemas.openxmlformats.org/officeDocument/2006/relationships/image" Target="../media/image82.png"/><Relationship Id="rId15" Type="http://schemas.openxmlformats.org/officeDocument/2006/relationships/image" Target="../media/image85.png"/><Relationship Id="rId10" Type="http://schemas.openxmlformats.org/officeDocument/2006/relationships/image" Target="../media/image78.png"/><Relationship Id="rId4" Type="http://schemas.openxmlformats.org/officeDocument/2006/relationships/hyperlink" Target="https://openclipart.org/detail/12985/banana" TargetMode="External"/><Relationship Id="rId9" Type="http://schemas.openxmlformats.org/officeDocument/2006/relationships/hyperlink" Target="https://en.wikipedia.org/wiki/File:Red_apple.svg" TargetMode="External"/><Relationship Id="rId14" Type="http://schemas.openxmlformats.org/officeDocument/2006/relationships/image" Target="../media/image8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1.png"/><Relationship Id="rId4" Type="http://schemas.openxmlformats.org/officeDocument/2006/relationships/image" Target="../media/image88.e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1.png"/><Relationship Id="rId4" Type="http://schemas.openxmlformats.org/officeDocument/2006/relationships/image" Target="../media/image88.em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1.png"/><Relationship Id="rId4" Type="http://schemas.openxmlformats.org/officeDocument/2006/relationships/image" Target="../media/image88.e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2.em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10" Type="http://schemas.openxmlformats.org/officeDocument/2006/relationships/image" Target="../media/image11.png"/><Relationship Id="rId4" Type="http://schemas.openxmlformats.org/officeDocument/2006/relationships/image" Target="../media/image89.emf"/><Relationship Id="rId9" Type="http://schemas.openxmlformats.org/officeDocument/2006/relationships/image" Target="../media/image94.e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5.png"/><Relationship Id="rId5" Type="http://schemas.openxmlformats.org/officeDocument/2006/relationships/image" Target="../media/image11.png"/><Relationship Id="rId4" Type="http://schemas.openxmlformats.org/officeDocument/2006/relationships/image" Target="../media/image89.e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8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7.png"/><Relationship Id="rId5" Type="http://schemas.openxmlformats.org/officeDocument/2006/relationships/image" Target="../media/image11.png"/><Relationship Id="rId4" Type="http://schemas.openxmlformats.org/officeDocument/2006/relationships/image" Target="../media/image90.em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0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9.png"/><Relationship Id="rId5" Type="http://schemas.openxmlformats.org/officeDocument/2006/relationships/image" Target="../media/image11.png"/><Relationship Id="rId4" Type="http://schemas.openxmlformats.org/officeDocument/2006/relationships/image" Target="../media/image91.e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2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1.png"/><Relationship Id="rId5" Type="http://schemas.openxmlformats.org/officeDocument/2006/relationships/image" Target="../media/image11.png"/><Relationship Id="rId4" Type="http://schemas.openxmlformats.org/officeDocument/2006/relationships/image" Target="../media/image92.emf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865EF63-8FE3-49EA-8AB5-2913F16C3710}"/>
              </a:ext>
            </a:extLst>
          </p:cNvPr>
          <p:cNvSpPr/>
          <p:nvPr/>
        </p:nvSpPr>
        <p:spPr>
          <a:xfrm>
            <a:off x="3276600" y="1828800"/>
            <a:ext cx="6076950" cy="2286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რაოდენობისა და მდებარეობის დადგენა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1307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5243804" y="564643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pic>
        <p:nvPicPr>
          <p:cNvPr id="1026" name="Picture 2" descr="Penguin Hi Sticke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87" y="2013715"/>
            <a:ext cx="4672430" cy="33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10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2677886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8151780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pic>
        <p:nvPicPr>
          <p:cNvPr id="1030" name="Picture 6" descr="Bear Teddy Sticker - Clip Art Librar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440" y="2164110"/>
            <a:ext cx="2261750" cy="287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ear Teddy Sticker - Clip Art Librar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917" y="2164110"/>
            <a:ext cx="2261750" cy="287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6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1492898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5473894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9660164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pic>
        <p:nvPicPr>
          <p:cNvPr id="2050" name="Picture 2" descr="Hippo Animated Walk Cyc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169" y="1947694"/>
            <a:ext cx="4149202" cy="311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ippo Animated Walk Cyc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27" y="1997811"/>
            <a:ext cx="4149202" cy="311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ippo Animated Walk Cyc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798" y="2047928"/>
            <a:ext cx="4149202" cy="311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4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1492898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4382213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7271528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10160843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pic>
        <p:nvPicPr>
          <p:cNvPr id="3074" name="Picture 2" descr="Moving Lion Anim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03" y="2326553"/>
            <a:ext cx="2095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Moving Lion Anim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997" y="2366674"/>
            <a:ext cx="2095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Moving Lion Anim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903" y="2326553"/>
            <a:ext cx="2095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Moving Lion Anim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627" y="2326553"/>
            <a:ext cx="2095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0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967556" y="508518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3477070" y="508518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5643465" y="508518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8166118" y="508518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EECC449-0A92-E716-983A-4403E02FD7C6}"/>
              </a:ext>
            </a:extLst>
          </p:cNvPr>
          <p:cNvSpPr/>
          <p:nvPr/>
        </p:nvSpPr>
        <p:spPr>
          <a:xfrm>
            <a:off x="10408275" y="5085185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pic>
        <p:nvPicPr>
          <p:cNvPr id="4098" name="Picture 2" descr="Inspired by Far from the Tree to try a little raccoon animation~ :  r/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21343"/>
            <a:ext cx="2840182" cy="2610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nspired by Far from the Tree to try a little raccoon animation~ :  r/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513" y="2397826"/>
            <a:ext cx="2840182" cy="2610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nspired by Far from the Tree to try a little raccoon animation~ :  r/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908" y="2397826"/>
            <a:ext cx="2840182" cy="2610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nspired by Far from the Tree to try a little raccoon animation~ :  r/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561" y="2397826"/>
            <a:ext cx="2840182" cy="2610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nspired by Far from the Tree to try a little raccoon animation~ :  r/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718" y="2474309"/>
            <a:ext cx="2840182" cy="2610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6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CFD5FA-7D39-6DCD-121B-501DC7C57A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153568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637461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2621707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4605953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6433795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8E32CF-D0B4-509B-3F04-09DE65F68D47}"/>
              </a:ext>
            </a:extLst>
          </p:cNvPr>
          <p:cNvSpPr/>
          <p:nvPr/>
        </p:nvSpPr>
        <p:spPr>
          <a:xfrm>
            <a:off x="8343618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BB5AF1-F54A-5EEC-8C90-CD7CD69803FB}"/>
              </a:ext>
            </a:extLst>
          </p:cNvPr>
          <p:cNvSpPr/>
          <p:nvPr/>
        </p:nvSpPr>
        <p:spPr>
          <a:xfrm>
            <a:off x="10253441" y="5159829"/>
            <a:ext cx="905069" cy="98904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6</a:t>
            </a:r>
            <a:endParaRPr lang="en-US" sz="4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282FE-9448-5487-2A8D-CF36644F4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2237726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D1E115-B519-B00C-1421-09DBE7A1D2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4221972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43F801-8D02-C615-C81A-460E5BB70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6049814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72B9B8-0FC2-8447-A0CC-5B6B6DBAA6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7959637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722854-AD37-0357-CEFA-28B077C983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2" t="84755" r="44621" b="8355"/>
          <a:stretch/>
        </p:blipFill>
        <p:spPr>
          <a:xfrm>
            <a:off x="9869460" y="2815543"/>
            <a:ext cx="1673029" cy="154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287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2677886" y="578498"/>
            <a:ext cx="6036906" cy="126896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637462" y="5159829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2282158" y="515982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3884777" y="515982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5495105" y="515982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8E32CF-D0B4-509B-3F04-09DE65F68D47}"/>
              </a:ext>
            </a:extLst>
          </p:cNvPr>
          <p:cNvSpPr/>
          <p:nvPr/>
        </p:nvSpPr>
        <p:spPr>
          <a:xfrm>
            <a:off x="7125406" y="515982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BB5AF1-F54A-5EEC-8C90-CD7CD69803FB}"/>
              </a:ext>
            </a:extLst>
          </p:cNvPr>
          <p:cNvSpPr/>
          <p:nvPr/>
        </p:nvSpPr>
        <p:spPr>
          <a:xfrm>
            <a:off x="8775501" y="515982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6</a:t>
            </a:r>
            <a:endParaRPr lang="en-US" sz="4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282FE-9448-5487-2A8D-CF36644F4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365532" y="3029756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EEAC3D-FA86-BADA-7C23-67AE8E755956}"/>
              </a:ext>
            </a:extLst>
          </p:cNvPr>
          <p:cNvSpPr/>
          <p:nvPr/>
        </p:nvSpPr>
        <p:spPr>
          <a:xfrm>
            <a:off x="10589107" y="5159823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7</a:t>
            </a:r>
            <a:endParaRPr lang="en-US" sz="4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88AB77-F845-EA5F-8FF5-E760567935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2059142" y="3029756"/>
            <a:ext cx="926294" cy="1185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4C31B-D781-39BA-0269-458CBD234C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3752752" y="3029756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61827C-81C6-63B2-7B00-D5A50370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5446362" y="3029756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1CDC82-2054-884E-4322-3E308D7512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7139972" y="3029755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C8D7EA-A8B3-D83D-A16C-95B9F909AC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8833582" y="3029756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48AA56-F4FD-139C-A51B-17D740E604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0" t="22824" r="52542" b="65895"/>
          <a:stretch/>
        </p:blipFill>
        <p:spPr>
          <a:xfrm rot="16200000">
            <a:off x="10588980" y="3029755"/>
            <a:ext cx="926292" cy="1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565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3176021" y="144455"/>
            <a:ext cx="5331795" cy="91463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1935344" y="285977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4231591" y="2859771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6431778" y="2859770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8829516" y="2859769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8E32CF-D0B4-509B-3F04-09DE65F68D47}"/>
              </a:ext>
            </a:extLst>
          </p:cNvPr>
          <p:cNvSpPr/>
          <p:nvPr/>
        </p:nvSpPr>
        <p:spPr>
          <a:xfrm>
            <a:off x="1935344" y="6085797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BB5AF1-F54A-5EEC-8C90-CD7CD69803FB}"/>
              </a:ext>
            </a:extLst>
          </p:cNvPr>
          <p:cNvSpPr/>
          <p:nvPr/>
        </p:nvSpPr>
        <p:spPr>
          <a:xfrm>
            <a:off x="4231591" y="6074458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6</a:t>
            </a:r>
            <a:endParaRPr lang="en-US" sz="44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EEAC3D-FA86-BADA-7C23-67AE8E755956}"/>
              </a:ext>
            </a:extLst>
          </p:cNvPr>
          <p:cNvSpPr/>
          <p:nvPr/>
        </p:nvSpPr>
        <p:spPr>
          <a:xfrm>
            <a:off x="6431778" y="6074457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7</a:t>
            </a:r>
            <a:endParaRPr lang="en-US" sz="44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CA5DD2-F307-B0F4-3973-D78A468952DA}"/>
              </a:ext>
            </a:extLst>
          </p:cNvPr>
          <p:cNvSpPr/>
          <p:nvPr/>
        </p:nvSpPr>
        <p:spPr>
          <a:xfrm>
            <a:off x="8829516" y="6074456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8</a:t>
            </a:r>
            <a:endParaRPr lang="en-US" sz="4400" b="1" dirty="0"/>
          </a:p>
        </p:txBody>
      </p:sp>
      <p:pic>
        <p:nvPicPr>
          <p:cNvPr id="5122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45" y="922256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15" y="922256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94" y="990674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532" y="1059091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81" y="4229802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234" y="4217439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94" y="4229802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giphy.gif ?cid=6c09b952eee0wv40y7bt6vsmsokvvvyw3q9rizd4rt0tphec&amp;ep=v1_internal_gif_by_id&amp;rid=giphy. gif&amp;ct=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531" y="4298219"/>
            <a:ext cx="2885595" cy="21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92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3176021" y="144455"/>
            <a:ext cx="5331795" cy="91463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702639" y="2920467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2873580" y="2920466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4949838" y="2920465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7391669" y="292046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8E32CF-D0B4-509B-3F04-09DE65F68D47}"/>
              </a:ext>
            </a:extLst>
          </p:cNvPr>
          <p:cNvSpPr/>
          <p:nvPr/>
        </p:nvSpPr>
        <p:spPr>
          <a:xfrm>
            <a:off x="9643643" y="292046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BB5AF1-F54A-5EEC-8C90-CD7CD69803FB}"/>
              </a:ext>
            </a:extLst>
          </p:cNvPr>
          <p:cNvSpPr/>
          <p:nvPr/>
        </p:nvSpPr>
        <p:spPr>
          <a:xfrm>
            <a:off x="2179952" y="6074455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6</a:t>
            </a:r>
            <a:endParaRPr lang="en-US" sz="4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282FE-9448-5487-2A8D-CF36644F4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506650" y="1183657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EEAC3D-FA86-BADA-7C23-67AE8E755956}"/>
              </a:ext>
            </a:extLst>
          </p:cNvPr>
          <p:cNvSpPr/>
          <p:nvPr/>
        </p:nvSpPr>
        <p:spPr>
          <a:xfrm>
            <a:off x="4348646" y="6074451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7</a:t>
            </a:r>
            <a:endParaRPr lang="en-US" sz="44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CA5DD2-F307-B0F4-3973-D78A468952DA}"/>
              </a:ext>
            </a:extLst>
          </p:cNvPr>
          <p:cNvSpPr/>
          <p:nvPr/>
        </p:nvSpPr>
        <p:spPr>
          <a:xfrm>
            <a:off x="6685284" y="6074451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8</a:t>
            </a:r>
            <a:endParaRPr lang="en-US" sz="4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18BE95-3719-9649-0D9F-BB6CD30E5E64}"/>
              </a:ext>
            </a:extLst>
          </p:cNvPr>
          <p:cNvSpPr/>
          <p:nvPr/>
        </p:nvSpPr>
        <p:spPr>
          <a:xfrm>
            <a:off x="8950015" y="6074452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9</a:t>
            </a:r>
            <a:endParaRPr lang="en-US" sz="44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B92790E-3B45-4A1E-5620-EA720A990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2633218" y="1183657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C525993-7174-E43B-56D9-A59068595C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4695460" y="1183657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4188BE-847B-A124-12B2-7D495AA5A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7064161" y="1183657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0B0B19-42F8-ECAC-A16A-AE04313A7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9296829" y="1183657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E90066-3B59-611B-805A-C80A121DE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1983963" y="4296955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2F86B4-99DA-F44C-953A-4C88DEAD45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4107509" y="4296955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D5B9FA-7EFC-6DA4-F6AB-DDAE2F089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6456085" y="4296955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3A30AB-CE64-A476-1A0A-CC92AE64D7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0" t="38815" r="16707" b="52262"/>
          <a:stretch/>
        </p:blipFill>
        <p:spPr>
          <a:xfrm>
            <a:off x="8754026" y="4296955"/>
            <a:ext cx="1085605" cy="1527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032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90E73-4F0F-750C-20FC-6CD3FC422D67}"/>
              </a:ext>
            </a:extLst>
          </p:cNvPr>
          <p:cNvSpPr/>
          <p:nvPr/>
        </p:nvSpPr>
        <p:spPr>
          <a:xfrm>
            <a:off x="3176021" y="144455"/>
            <a:ext cx="5331795" cy="91463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800" b="1" dirty="0"/>
              <a:t>დაითვალე</a:t>
            </a:r>
            <a:endParaRPr lang="en-US" sz="48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2E3596-9F58-E430-F535-FBACA7B429F3}"/>
              </a:ext>
            </a:extLst>
          </p:cNvPr>
          <p:cNvSpPr/>
          <p:nvPr/>
        </p:nvSpPr>
        <p:spPr>
          <a:xfrm>
            <a:off x="702639" y="2920467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1</a:t>
            </a:r>
            <a:endParaRPr lang="en-US" sz="40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1B6ED9-256B-7B04-7E40-DB73F65139FF}"/>
              </a:ext>
            </a:extLst>
          </p:cNvPr>
          <p:cNvSpPr/>
          <p:nvPr/>
        </p:nvSpPr>
        <p:spPr>
          <a:xfrm>
            <a:off x="2873580" y="2920466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7ED24D-43B4-7F16-8A96-7C067385BAB7}"/>
              </a:ext>
            </a:extLst>
          </p:cNvPr>
          <p:cNvSpPr/>
          <p:nvPr/>
        </p:nvSpPr>
        <p:spPr>
          <a:xfrm>
            <a:off x="4949838" y="2920465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b="1" dirty="0"/>
              <a:t>3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A68840-05E2-91DC-D46C-120C2632A912}"/>
              </a:ext>
            </a:extLst>
          </p:cNvPr>
          <p:cNvSpPr/>
          <p:nvPr/>
        </p:nvSpPr>
        <p:spPr>
          <a:xfrm>
            <a:off x="7391669" y="292046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4</a:t>
            </a:r>
            <a:endParaRPr lang="en-US" sz="4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8E32CF-D0B4-509B-3F04-09DE65F68D47}"/>
              </a:ext>
            </a:extLst>
          </p:cNvPr>
          <p:cNvSpPr/>
          <p:nvPr/>
        </p:nvSpPr>
        <p:spPr>
          <a:xfrm>
            <a:off x="9643643" y="292046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5</a:t>
            </a:r>
            <a:endParaRPr lang="en-US" sz="4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BB5AF1-F54A-5EEC-8C90-CD7CD69803FB}"/>
              </a:ext>
            </a:extLst>
          </p:cNvPr>
          <p:cNvSpPr/>
          <p:nvPr/>
        </p:nvSpPr>
        <p:spPr>
          <a:xfrm>
            <a:off x="702166" y="6074458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6</a:t>
            </a:r>
            <a:endParaRPr lang="en-US" sz="4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282FE-9448-5487-2A8D-CF36644F4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376487" y="1279010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EEAC3D-FA86-BADA-7C23-67AE8E755956}"/>
              </a:ext>
            </a:extLst>
          </p:cNvPr>
          <p:cNvSpPr/>
          <p:nvPr/>
        </p:nvSpPr>
        <p:spPr>
          <a:xfrm>
            <a:off x="2870860" y="607445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7</a:t>
            </a:r>
            <a:endParaRPr lang="en-US" sz="44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CA5DD2-F307-B0F4-3973-D78A468952DA}"/>
              </a:ext>
            </a:extLst>
          </p:cNvPr>
          <p:cNvSpPr/>
          <p:nvPr/>
        </p:nvSpPr>
        <p:spPr>
          <a:xfrm>
            <a:off x="5207498" y="6074454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8</a:t>
            </a:r>
            <a:endParaRPr lang="en-US" sz="4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18BE95-3719-9649-0D9F-BB6CD30E5E64}"/>
              </a:ext>
            </a:extLst>
          </p:cNvPr>
          <p:cNvSpPr/>
          <p:nvPr/>
        </p:nvSpPr>
        <p:spPr>
          <a:xfrm>
            <a:off x="7472229" y="6074455"/>
            <a:ext cx="693628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9</a:t>
            </a:r>
            <a:endParaRPr lang="en-US" sz="44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90DCCF-CCA7-DCF1-B12B-1333A700E184}"/>
              </a:ext>
            </a:extLst>
          </p:cNvPr>
          <p:cNvSpPr/>
          <p:nvPr/>
        </p:nvSpPr>
        <p:spPr>
          <a:xfrm>
            <a:off x="9736960" y="6074453"/>
            <a:ext cx="925117" cy="63908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10</a:t>
            </a:r>
            <a:endParaRPr lang="en-US" sz="44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3A2C683-9161-F1CA-5C43-7A8796DF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2503528" y="1279010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DD188-00DD-F03C-E22D-BB114C4967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4630568" y="1279009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21084BB-B1AA-29A5-E5ED-6124F59932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7065990" y="1279010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6B6791-AB8B-50B8-9DCC-A5663BEAF2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9311742" y="1279009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375634B-13F0-E389-13B7-741577739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376487" y="4357876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E9095A0-F037-F3CF-A971-E2E45ABC3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2503528" y="4357876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CCEAF64-D5B4-598F-CCE7-A44F96286C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4630568" y="4357875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2FFB18E-4137-A073-3A02-060B81B7E7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7065990" y="4357876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F1F960B-6ACA-1F5C-57F2-0012BCE449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0" t="49209" r="24507" b="42531"/>
          <a:stretch/>
        </p:blipFill>
        <p:spPr>
          <a:xfrm rot="16200000">
            <a:off x="9311742" y="4357875"/>
            <a:ext cx="1344986" cy="141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000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865EF63-8FE3-49EA-8AB5-2913F16C3710}"/>
              </a:ext>
            </a:extLst>
          </p:cNvPr>
          <p:cNvSpPr/>
          <p:nvPr/>
        </p:nvSpPr>
        <p:spPr>
          <a:xfrm>
            <a:off x="3276600" y="1828800"/>
            <a:ext cx="6076950" cy="2286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რაოდენობის, ფერისა და ზომის დადგენა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992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12598D-1F26-4AD3-B029-3ECFC0EC0460}"/>
              </a:ext>
            </a:extLst>
          </p:cNvPr>
          <p:cNvSpPr/>
          <p:nvPr/>
        </p:nvSpPr>
        <p:spPr>
          <a:xfrm>
            <a:off x="2264898" y="2033798"/>
            <a:ext cx="7371471" cy="12442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ABE64F-7FDE-4B04-96C5-E06B6A8DD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8467"/>
            <a:ext cx="9144000" cy="2387600"/>
          </a:xfrm>
        </p:spPr>
        <p:txBody>
          <a:bodyPr/>
          <a:lstStyle/>
          <a:p>
            <a:r>
              <a:rPr lang="ka-GE" dirty="0"/>
              <a:t>ფორმების ცნობა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3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E808BA-52FC-4084-A9C8-744FA38B0B2E}"/>
              </a:ext>
            </a:extLst>
          </p:cNvPr>
          <p:cNvSpPr/>
          <p:nvPr/>
        </p:nvSpPr>
        <p:spPr>
          <a:xfrm>
            <a:off x="211015" y="168812"/>
            <a:ext cx="11809350" cy="6418419"/>
          </a:xfrm>
          <a:prstGeom prst="round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961CE-588B-4C84-A160-823A5A49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561" y="5091869"/>
            <a:ext cx="3818206" cy="1325563"/>
          </a:xfrm>
        </p:spPr>
        <p:txBody>
          <a:bodyPr>
            <a:normAutofit/>
          </a:bodyPr>
          <a:lstStyle/>
          <a:p>
            <a:r>
              <a:rPr lang="ka-GE" sz="8800" b="1" dirty="0">
                <a:solidFill>
                  <a:srgbClr val="7030A0"/>
                </a:solidFill>
              </a:rPr>
              <a:t>წ რ ე</a:t>
            </a:r>
            <a:endParaRPr lang="en-US" sz="8800" b="1" dirty="0">
              <a:solidFill>
                <a:srgbClr val="7030A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3479050-5BDF-4196-A034-80EED0381885}"/>
              </a:ext>
            </a:extLst>
          </p:cNvPr>
          <p:cNvSpPr/>
          <p:nvPr/>
        </p:nvSpPr>
        <p:spPr>
          <a:xfrm>
            <a:off x="3828439" y="517523"/>
            <a:ext cx="4401162" cy="422563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59B52D-0C32-42FE-949D-A44375530D3A}"/>
              </a:ext>
            </a:extLst>
          </p:cNvPr>
          <p:cNvSpPr/>
          <p:nvPr/>
        </p:nvSpPr>
        <p:spPr>
          <a:xfrm>
            <a:off x="211015" y="168812"/>
            <a:ext cx="11676185" cy="6338520"/>
          </a:xfrm>
          <a:prstGeom prst="roundRect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6ADF2-3DDF-469A-B403-44DE27D7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708" y="5105937"/>
            <a:ext cx="10515600" cy="1325563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chemeClr val="accent4"/>
                </a:solidFill>
              </a:rPr>
              <a:t>სამკუთხედი</a:t>
            </a:r>
            <a:endParaRPr lang="en-US" sz="7200" dirty="0">
              <a:solidFill>
                <a:schemeClr val="accent4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ECF3EF2-E431-44BE-A701-38397F8352B5}"/>
              </a:ext>
            </a:extLst>
          </p:cNvPr>
          <p:cNvSpPr/>
          <p:nvPr/>
        </p:nvSpPr>
        <p:spPr>
          <a:xfrm>
            <a:off x="2883876" y="207813"/>
            <a:ext cx="6063175" cy="4547065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5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B2CE38-D322-434B-9FDB-3DFE979F6521}"/>
              </a:ext>
            </a:extLst>
          </p:cNvPr>
          <p:cNvSpPr/>
          <p:nvPr/>
        </p:nvSpPr>
        <p:spPr>
          <a:xfrm>
            <a:off x="208670" y="168812"/>
            <a:ext cx="11758430" cy="6445052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A6DA2F-54DF-4ED9-91E7-A0E35B30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879" y="5138652"/>
            <a:ext cx="6280052" cy="1325563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chemeClr val="accent1"/>
                </a:solidFill>
              </a:rPr>
              <a:t>კვადრატი</a:t>
            </a:r>
            <a:endParaRPr lang="en-US" sz="7200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6426A-0856-4CE7-98BC-C1645CC6C16E}"/>
              </a:ext>
            </a:extLst>
          </p:cNvPr>
          <p:cNvSpPr/>
          <p:nvPr/>
        </p:nvSpPr>
        <p:spPr>
          <a:xfrm>
            <a:off x="3611879" y="393785"/>
            <a:ext cx="4968241" cy="4536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9DAF3B5-D3DD-45C2-A9F3-847F4EA5980F}"/>
              </a:ext>
            </a:extLst>
          </p:cNvPr>
          <p:cNvSpPr/>
          <p:nvPr/>
        </p:nvSpPr>
        <p:spPr>
          <a:xfrm>
            <a:off x="208670" y="168812"/>
            <a:ext cx="11749551" cy="6445052"/>
          </a:xfrm>
          <a:prstGeom prst="round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26115-4F23-4E59-A47D-343AD1A0A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080" y="5176911"/>
            <a:ext cx="7264791" cy="1325563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chemeClr val="accent6">
                    <a:lumMod val="75000"/>
                  </a:schemeClr>
                </a:solidFill>
              </a:rPr>
              <a:t>მართკუთხედი</a:t>
            </a:r>
            <a:endParaRPr lang="en-US" sz="7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FD24D-1619-4F88-83FF-E13AAD423C4F}"/>
              </a:ext>
            </a:extLst>
          </p:cNvPr>
          <p:cNvSpPr/>
          <p:nvPr/>
        </p:nvSpPr>
        <p:spPr>
          <a:xfrm>
            <a:off x="4529796" y="365125"/>
            <a:ext cx="2715065" cy="481178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7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159966D-D5AE-4715-B6A7-3724FFA74810}"/>
              </a:ext>
            </a:extLst>
          </p:cNvPr>
          <p:cNvSpPr/>
          <p:nvPr/>
        </p:nvSpPr>
        <p:spPr>
          <a:xfrm>
            <a:off x="208670" y="168812"/>
            <a:ext cx="11793940" cy="6436174"/>
          </a:xfrm>
          <a:prstGeom prst="round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7A9C8-F5F5-4D78-94C4-E52D4214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151" y="5134073"/>
            <a:ext cx="10515600" cy="1325563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chemeClr val="accent2">
                    <a:lumMod val="75000"/>
                  </a:schemeClr>
                </a:solidFill>
              </a:rPr>
              <a:t>ხუთკუთხედი</a:t>
            </a:r>
            <a:endParaRPr lang="en-US" sz="7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3E6E68FF-DCB3-405A-9A9F-37DE0362F82E}"/>
              </a:ext>
            </a:extLst>
          </p:cNvPr>
          <p:cNvSpPr/>
          <p:nvPr/>
        </p:nvSpPr>
        <p:spPr>
          <a:xfrm>
            <a:off x="3094892" y="365125"/>
            <a:ext cx="5359791" cy="4768948"/>
          </a:xfrm>
          <a:prstGeom prst="pen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3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A2223A-F1A5-485C-ADC7-3750DD051E96}"/>
              </a:ext>
            </a:extLst>
          </p:cNvPr>
          <p:cNvSpPr/>
          <p:nvPr/>
        </p:nvSpPr>
        <p:spPr>
          <a:xfrm>
            <a:off x="208671" y="168812"/>
            <a:ext cx="11740674" cy="6318959"/>
          </a:xfrm>
          <a:prstGeom prst="roundRect">
            <a:avLst/>
          </a:prstGeom>
          <a:ln w="57150"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524B-35AE-4A98-AB82-1DE543CAA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086" y="5162208"/>
            <a:ext cx="5632939" cy="1325563"/>
          </a:xfrm>
        </p:spPr>
        <p:txBody>
          <a:bodyPr>
            <a:normAutofit/>
          </a:bodyPr>
          <a:lstStyle/>
          <a:p>
            <a:r>
              <a:rPr lang="ka-GE" sz="6600" dirty="0">
                <a:solidFill>
                  <a:schemeClr val="bg2">
                    <a:lumMod val="50000"/>
                  </a:schemeClr>
                </a:solidFill>
              </a:rPr>
              <a:t>ექვსკუთხედი</a:t>
            </a:r>
            <a:endParaRPr lang="en-US" sz="6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1D753FF-820F-4E42-B786-E9E5F4031310}"/>
              </a:ext>
            </a:extLst>
          </p:cNvPr>
          <p:cNvSpPr/>
          <p:nvPr/>
        </p:nvSpPr>
        <p:spPr>
          <a:xfrm rot="5400000">
            <a:off x="3245014" y="149488"/>
            <a:ext cx="4797083" cy="5228357"/>
          </a:xfrm>
          <a:prstGeom prst="hexagon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98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F4815A-7B5D-40FE-B271-6172A675FEB2}"/>
              </a:ext>
            </a:extLst>
          </p:cNvPr>
          <p:cNvSpPr/>
          <p:nvPr/>
        </p:nvSpPr>
        <p:spPr>
          <a:xfrm>
            <a:off x="208671" y="168812"/>
            <a:ext cx="11678530" cy="6267206"/>
          </a:xfrm>
          <a:prstGeom prst="roundRect">
            <a:avLst/>
          </a:prstGeom>
          <a:ln w="57150">
            <a:solidFill>
              <a:srgbClr val="CBA1C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1BE7-0C0F-427C-83D1-4F29F32E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250" y="4825756"/>
            <a:ext cx="7841566" cy="1325563"/>
          </a:xfrm>
        </p:spPr>
        <p:txBody>
          <a:bodyPr>
            <a:normAutofit/>
          </a:bodyPr>
          <a:lstStyle/>
          <a:p>
            <a:r>
              <a:rPr lang="ka-GE" sz="5400" dirty="0">
                <a:solidFill>
                  <a:srgbClr val="C91DEB"/>
                </a:solidFill>
              </a:rPr>
              <a:t>შვიდკუთხედი</a:t>
            </a:r>
            <a:endParaRPr lang="en-US" sz="5400" dirty="0">
              <a:solidFill>
                <a:srgbClr val="C91DEB"/>
              </a:solidFill>
            </a:endParaRPr>
          </a:p>
        </p:txBody>
      </p:sp>
      <p:sp>
        <p:nvSpPr>
          <p:cNvPr id="4" name="Heptagon 3">
            <a:extLst>
              <a:ext uri="{FF2B5EF4-FFF2-40B4-BE49-F238E27FC236}">
                <a16:creationId xmlns:a16="http://schemas.microsoft.com/office/drawing/2014/main" id="{13242D94-0AED-4223-8692-EC6E40D44CAE}"/>
              </a:ext>
            </a:extLst>
          </p:cNvPr>
          <p:cNvSpPr/>
          <p:nvPr/>
        </p:nvSpPr>
        <p:spPr>
          <a:xfrm>
            <a:off x="3024554" y="421982"/>
            <a:ext cx="5444197" cy="4206875"/>
          </a:xfrm>
          <a:prstGeom prst="heptagon">
            <a:avLst/>
          </a:prstGeom>
          <a:solidFill>
            <a:srgbClr val="C91D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65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975CAD-D762-43C8-BA7F-37F616EE8C42}"/>
              </a:ext>
            </a:extLst>
          </p:cNvPr>
          <p:cNvSpPr/>
          <p:nvPr/>
        </p:nvSpPr>
        <p:spPr>
          <a:xfrm>
            <a:off x="208670" y="168812"/>
            <a:ext cx="11793940" cy="629413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A5DB15-B748-406C-9F84-A9BF7E71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006" y="4898708"/>
            <a:ext cx="10515600" cy="1325563"/>
          </a:xfrm>
        </p:spPr>
        <p:txBody>
          <a:bodyPr>
            <a:normAutofit/>
          </a:bodyPr>
          <a:lstStyle/>
          <a:p>
            <a:r>
              <a:rPr lang="ka-GE" sz="6000" b="1" dirty="0">
                <a:solidFill>
                  <a:srgbClr val="FFFF00"/>
                </a:solidFill>
              </a:rPr>
              <a:t>რვაკუთხედი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4" name="Octagon 3">
            <a:extLst>
              <a:ext uri="{FF2B5EF4-FFF2-40B4-BE49-F238E27FC236}">
                <a16:creationId xmlns:a16="http://schemas.microsoft.com/office/drawing/2014/main" id="{0654E8F1-2D7E-4895-B2D1-DA85B82489D8}"/>
              </a:ext>
            </a:extLst>
          </p:cNvPr>
          <p:cNvSpPr/>
          <p:nvPr/>
        </p:nvSpPr>
        <p:spPr>
          <a:xfrm>
            <a:off x="3160541" y="547370"/>
            <a:ext cx="5458265" cy="435133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98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E3B962-AA02-42DA-BD0F-EBB6BD8E4991}"/>
              </a:ext>
            </a:extLst>
          </p:cNvPr>
          <p:cNvSpPr/>
          <p:nvPr/>
        </p:nvSpPr>
        <p:spPr>
          <a:xfrm>
            <a:off x="208670" y="168812"/>
            <a:ext cx="11776184" cy="6064935"/>
          </a:xfrm>
          <a:prstGeom prst="round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FA5BC-DDAD-4C35-A79B-6C6D2823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370" y="4895558"/>
            <a:ext cx="3621259" cy="515706"/>
          </a:xfrm>
        </p:spPr>
        <p:txBody>
          <a:bodyPr>
            <a:noAutofit/>
          </a:bodyPr>
          <a:lstStyle/>
          <a:p>
            <a:r>
              <a:rPr lang="ka-GE" sz="7200" dirty="0">
                <a:solidFill>
                  <a:srgbClr val="92D050"/>
                </a:solidFill>
              </a:rPr>
              <a:t>ოვალი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97D30A-EF2A-4814-9B89-1DCA7B70E5EC}"/>
              </a:ext>
            </a:extLst>
          </p:cNvPr>
          <p:cNvSpPr/>
          <p:nvPr/>
        </p:nvSpPr>
        <p:spPr>
          <a:xfrm>
            <a:off x="3010484" y="624253"/>
            <a:ext cx="5711484" cy="36892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84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1CBB3E-44B7-4634-9605-2C128C50D326}"/>
              </a:ext>
            </a:extLst>
          </p:cNvPr>
          <p:cNvSpPr/>
          <p:nvPr/>
        </p:nvSpPr>
        <p:spPr>
          <a:xfrm>
            <a:off x="208670" y="168812"/>
            <a:ext cx="11774659" cy="6689188"/>
          </a:xfrm>
          <a:prstGeom prst="roundRect">
            <a:avLst/>
          </a:prstGeom>
          <a:ln w="57150">
            <a:solidFill>
              <a:srgbClr val="F0788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B6D2D-2859-4945-8B18-B35FCB31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688" y="4728773"/>
            <a:ext cx="3038622" cy="1789162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FF0000"/>
                </a:solidFill>
              </a:rPr>
              <a:t>გული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EFF727A8-7FBE-4A4C-BC9A-F68D4E26F094}"/>
              </a:ext>
            </a:extLst>
          </p:cNvPr>
          <p:cNvSpPr/>
          <p:nvPr/>
        </p:nvSpPr>
        <p:spPr>
          <a:xfrm>
            <a:off x="3420500" y="453793"/>
            <a:ext cx="5350999" cy="435133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2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04263A5-5E10-43A2-A201-BDFED46D3F38}"/>
              </a:ext>
            </a:extLst>
          </p:cNvPr>
          <p:cNvSpPr/>
          <p:nvPr/>
        </p:nvSpPr>
        <p:spPr>
          <a:xfrm>
            <a:off x="208670" y="168812"/>
            <a:ext cx="11767307" cy="6301643"/>
          </a:xfrm>
          <a:prstGeom prst="roundRect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EDC5F-9135-43A8-BEBD-165BD658C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195" y="5253037"/>
            <a:ext cx="5430128" cy="1007086"/>
          </a:xfrm>
        </p:spPr>
        <p:txBody>
          <a:bodyPr>
            <a:normAutofit/>
          </a:bodyPr>
          <a:lstStyle/>
          <a:p>
            <a:r>
              <a:rPr lang="ka-GE" sz="6600" dirty="0">
                <a:solidFill>
                  <a:srgbClr val="FFC000"/>
                </a:solidFill>
              </a:rPr>
              <a:t>ვარსკვლავი</a:t>
            </a:r>
            <a:endParaRPr lang="en-US" sz="6600" dirty="0">
              <a:solidFill>
                <a:srgbClr val="FFC000"/>
              </a:solidFill>
            </a:endParaRP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2CC7508A-FB91-49C2-9659-3C88E31D620F}"/>
              </a:ext>
            </a:extLst>
          </p:cNvPr>
          <p:cNvSpPr/>
          <p:nvPr/>
        </p:nvSpPr>
        <p:spPr>
          <a:xfrm>
            <a:off x="3052688" y="387545"/>
            <a:ext cx="5697416" cy="4650618"/>
          </a:xfrm>
          <a:prstGeom prst="star5">
            <a:avLst>
              <a:gd name="adj" fmla="val 16089"/>
              <a:gd name="hf" fmla="val 105146"/>
              <a:gd name="vf" fmla="val 11055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39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DDE4E22-A9B9-45BE-8EE4-D3CC426DF1F4}"/>
              </a:ext>
            </a:extLst>
          </p:cNvPr>
          <p:cNvSpPr/>
          <p:nvPr/>
        </p:nvSpPr>
        <p:spPr>
          <a:xfrm>
            <a:off x="6808618" y="2715727"/>
            <a:ext cx="1471779" cy="142654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A10CFB6B-BB99-4EE9-B745-6711986644DD}"/>
              </a:ext>
            </a:extLst>
          </p:cNvPr>
          <p:cNvSpPr/>
          <p:nvPr/>
        </p:nvSpPr>
        <p:spPr>
          <a:xfrm>
            <a:off x="549861" y="2715728"/>
            <a:ext cx="1471779" cy="1426543"/>
          </a:xfrm>
          <a:prstGeom prst="heart">
            <a:avLst/>
          </a:prstGeom>
          <a:ln>
            <a:solidFill>
              <a:srgbClr val="F0788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E4D22643-04E5-4B9A-BAE1-80FA4322346A}"/>
              </a:ext>
            </a:extLst>
          </p:cNvPr>
          <p:cNvSpPr/>
          <p:nvPr/>
        </p:nvSpPr>
        <p:spPr>
          <a:xfrm>
            <a:off x="3113650" y="2368653"/>
            <a:ext cx="2067951" cy="1857131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21E3EC2F-9BB5-4C9A-8F02-715BED630DFF}"/>
              </a:ext>
            </a:extLst>
          </p:cNvPr>
          <p:cNvSpPr/>
          <p:nvPr/>
        </p:nvSpPr>
        <p:spPr>
          <a:xfrm>
            <a:off x="6679515" y="5081155"/>
            <a:ext cx="1600882" cy="1426543"/>
          </a:xfrm>
          <a:prstGeom prst="heart">
            <a:avLst/>
          </a:prstGeom>
          <a:solidFill>
            <a:srgbClr val="F07883"/>
          </a:solidFill>
          <a:ln>
            <a:solidFill>
              <a:srgbClr val="F0788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43291FF-E82D-4A6D-B5F1-3FF20903C3E3}"/>
              </a:ext>
            </a:extLst>
          </p:cNvPr>
          <p:cNvSpPr/>
          <p:nvPr/>
        </p:nvSpPr>
        <p:spPr>
          <a:xfrm>
            <a:off x="3364939" y="5029484"/>
            <a:ext cx="1565372" cy="152988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B34D691E-7F8E-4A7C-B104-B7C6C0B02DA2}"/>
              </a:ext>
            </a:extLst>
          </p:cNvPr>
          <p:cNvSpPr/>
          <p:nvPr/>
        </p:nvSpPr>
        <p:spPr>
          <a:xfrm>
            <a:off x="254551" y="4615307"/>
            <a:ext cx="1906282" cy="1892391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56DB48-9CB4-4111-A95B-7E71260B6757}"/>
              </a:ext>
            </a:extLst>
          </p:cNvPr>
          <p:cNvSpPr/>
          <p:nvPr/>
        </p:nvSpPr>
        <p:spPr>
          <a:xfrm>
            <a:off x="2663301" y="230819"/>
            <a:ext cx="6942338" cy="107419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დააწყვილე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2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DDE4E22-A9B9-45BE-8EE4-D3CC426DF1F4}"/>
              </a:ext>
            </a:extLst>
          </p:cNvPr>
          <p:cNvSpPr/>
          <p:nvPr/>
        </p:nvSpPr>
        <p:spPr>
          <a:xfrm>
            <a:off x="181699" y="4544195"/>
            <a:ext cx="2067951" cy="1955409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A10CFB6B-BB99-4EE9-B745-6711986644DD}"/>
              </a:ext>
            </a:extLst>
          </p:cNvPr>
          <p:cNvSpPr/>
          <p:nvPr/>
        </p:nvSpPr>
        <p:spPr>
          <a:xfrm>
            <a:off x="4766654" y="4593432"/>
            <a:ext cx="1975337" cy="1906172"/>
          </a:xfrm>
          <a:prstGeom prst="heart">
            <a:avLst/>
          </a:prstGeom>
          <a:ln w="76200">
            <a:solidFill>
              <a:srgbClr val="F0788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E4D22643-04E5-4B9A-BAE1-80FA4322346A}"/>
              </a:ext>
            </a:extLst>
          </p:cNvPr>
          <p:cNvSpPr/>
          <p:nvPr/>
        </p:nvSpPr>
        <p:spPr>
          <a:xfrm>
            <a:off x="9384735" y="4188035"/>
            <a:ext cx="2461848" cy="2311569"/>
          </a:xfrm>
          <a:prstGeom prst="star5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21E3EC2F-9BB5-4C9A-8F02-715BED630DFF}"/>
              </a:ext>
            </a:extLst>
          </p:cNvPr>
          <p:cNvSpPr/>
          <p:nvPr/>
        </p:nvSpPr>
        <p:spPr>
          <a:xfrm>
            <a:off x="9762535" y="1522828"/>
            <a:ext cx="1975337" cy="1906172"/>
          </a:xfrm>
          <a:prstGeom prst="heart">
            <a:avLst/>
          </a:prstGeom>
          <a:solidFill>
            <a:srgbClr val="F07883"/>
          </a:solidFill>
          <a:ln>
            <a:solidFill>
              <a:srgbClr val="F0788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43291FF-E82D-4A6D-B5F1-3FF20903C3E3}"/>
              </a:ext>
            </a:extLst>
          </p:cNvPr>
          <p:cNvSpPr/>
          <p:nvPr/>
        </p:nvSpPr>
        <p:spPr>
          <a:xfrm>
            <a:off x="4766654" y="1409168"/>
            <a:ext cx="2067951" cy="195540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B34D691E-7F8E-4A7C-B104-B7C6C0B02DA2}"/>
              </a:ext>
            </a:extLst>
          </p:cNvPr>
          <p:cNvSpPr/>
          <p:nvPr/>
        </p:nvSpPr>
        <p:spPr>
          <a:xfrm>
            <a:off x="181699" y="1042517"/>
            <a:ext cx="2461848" cy="2311569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F8079B-9E71-4194-B686-2B812B4A5DAF}"/>
              </a:ext>
            </a:extLst>
          </p:cNvPr>
          <p:cNvSpPr/>
          <p:nvPr/>
        </p:nvSpPr>
        <p:spPr>
          <a:xfrm>
            <a:off x="2663301" y="230819"/>
            <a:ext cx="6942338" cy="107419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დააწყვილე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09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>
            <a:extLst>
              <a:ext uri="{FF2B5EF4-FFF2-40B4-BE49-F238E27FC236}">
                <a16:creationId xmlns:a16="http://schemas.microsoft.com/office/drawing/2014/main" id="{21AAF249-9ADE-4831-9B99-3AD5D63E1F0A}"/>
              </a:ext>
            </a:extLst>
          </p:cNvPr>
          <p:cNvSpPr/>
          <p:nvPr/>
        </p:nvSpPr>
        <p:spPr>
          <a:xfrm>
            <a:off x="1959511" y="1483081"/>
            <a:ext cx="1655612" cy="1446553"/>
          </a:xfrm>
          <a:prstGeom prst="pentagon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56A56318-058D-48A9-B700-2906DE8FBF7F}"/>
              </a:ext>
            </a:extLst>
          </p:cNvPr>
          <p:cNvSpPr/>
          <p:nvPr/>
        </p:nvSpPr>
        <p:spPr>
          <a:xfrm>
            <a:off x="1959511" y="3487516"/>
            <a:ext cx="1655613" cy="1446553"/>
          </a:xfrm>
          <a:prstGeom prst="hexagon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ptagon 5">
            <a:extLst>
              <a:ext uri="{FF2B5EF4-FFF2-40B4-BE49-F238E27FC236}">
                <a16:creationId xmlns:a16="http://schemas.microsoft.com/office/drawing/2014/main" id="{5C3D1C28-41AF-4DD9-9CD1-139A8B831CA7}"/>
              </a:ext>
            </a:extLst>
          </p:cNvPr>
          <p:cNvSpPr/>
          <p:nvPr/>
        </p:nvSpPr>
        <p:spPr>
          <a:xfrm>
            <a:off x="1959511" y="5300476"/>
            <a:ext cx="1655612" cy="1446553"/>
          </a:xfrm>
          <a:prstGeom prst="heptagon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445ACE33-B90E-4C8F-A495-36C133DAACD2}"/>
              </a:ext>
            </a:extLst>
          </p:cNvPr>
          <p:cNvSpPr/>
          <p:nvPr/>
        </p:nvSpPr>
        <p:spPr>
          <a:xfrm>
            <a:off x="9024443" y="3487516"/>
            <a:ext cx="1492351" cy="1357905"/>
          </a:xfrm>
          <a:prstGeom prst="pentagon">
            <a:avLst/>
          </a:prstGeom>
          <a:solidFill>
            <a:schemeClr val="accent6"/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ptagon 7">
            <a:extLst>
              <a:ext uri="{FF2B5EF4-FFF2-40B4-BE49-F238E27FC236}">
                <a16:creationId xmlns:a16="http://schemas.microsoft.com/office/drawing/2014/main" id="{3929A0C3-3425-4F8A-A3AE-88D705352773}"/>
              </a:ext>
            </a:extLst>
          </p:cNvPr>
          <p:cNvSpPr/>
          <p:nvPr/>
        </p:nvSpPr>
        <p:spPr>
          <a:xfrm>
            <a:off x="8926789" y="1483081"/>
            <a:ext cx="1655612" cy="1446552"/>
          </a:xfrm>
          <a:prstGeom prst="heptagon">
            <a:avLst/>
          </a:prstGeom>
          <a:solidFill>
            <a:schemeClr val="accent5"/>
          </a:solidFill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8AD816D8-4665-483E-A35F-3B9F7459B18E}"/>
              </a:ext>
            </a:extLst>
          </p:cNvPr>
          <p:cNvSpPr/>
          <p:nvPr/>
        </p:nvSpPr>
        <p:spPr>
          <a:xfrm>
            <a:off x="9024443" y="5498899"/>
            <a:ext cx="1557958" cy="1248130"/>
          </a:xfrm>
          <a:prstGeom prst="hexagon">
            <a:avLst/>
          </a:prstGeom>
          <a:solidFill>
            <a:schemeClr val="accent2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FC3D73-F324-4A9E-BDF0-1B3A03CA7EA7}"/>
              </a:ext>
            </a:extLst>
          </p:cNvPr>
          <p:cNvSpPr/>
          <p:nvPr/>
        </p:nvSpPr>
        <p:spPr>
          <a:xfrm>
            <a:off x="4270159" y="106530"/>
            <a:ext cx="3333638" cy="111858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b="1" dirty="0">
                <a:solidFill>
                  <a:sysClr val="windowText" lastClr="000000"/>
                </a:solidFill>
              </a:rPr>
              <a:t>დააწყვილე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72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D114E6D-E1DF-4368-92B0-D9388E2E9E56}"/>
              </a:ext>
            </a:extLst>
          </p:cNvPr>
          <p:cNvGraphicFramePr>
            <a:graphicFrameLocks noGrp="1"/>
          </p:cNvGraphicFramePr>
          <p:nvPr/>
        </p:nvGraphicFramePr>
        <p:xfrm>
          <a:off x="1377852" y="471265"/>
          <a:ext cx="8725096" cy="6077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8888">
                  <a:extLst>
                    <a:ext uri="{9D8B030D-6E8A-4147-A177-3AD203B41FA5}">
                      <a16:colId xmlns:a16="http://schemas.microsoft.com/office/drawing/2014/main" val="692612299"/>
                    </a:ext>
                  </a:extLst>
                </a:gridCol>
                <a:gridCol w="6056208">
                  <a:extLst>
                    <a:ext uri="{9D8B030D-6E8A-4147-A177-3AD203B41FA5}">
                      <a16:colId xmlns:a16="http://schemas.microsoft.com/office/drawing/2014/main" val="3969714706"/>
                    </a:ext>
                  </a:extLst>
                </a:gridCol>
              </a:tblGrid>
              <a:tr h="15193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11221"/>
                  </a:ext>
                </a:extLst>
              </a:tr>
              <a:tr h="15193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91072"/>
                  </a:ext>
                </a:extLst>
              </a:tr>
              <a:tr h="15193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47868"/>
                  </a:ext>
                </a:extLst>
              </a:tr>
              <a:tr h="15193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80120"/>
                  </a:ext>
                </a:extLst>
              </a:tr>
            </a:tbl>
          </a:graphicData>
        </a:graphic>
      </p:graphicFrame>
      <p:sp>
        <p:nvSpPr>
          <p:cNvPr id="7" name="Hexagon 6">
            <a:extLst>
              <a:ext uri="{FF2B5EF4-FFF2-40B4-BE49-F238E27FC236}">
                <a16:creationId xmlns:a16="http://schemas.microsoft.com/office/drawing/2014/main" id="{C5C20DB3-6DC1-4DBC-9BE1-63A963A5EAB1}"/>
              </a:ext>
            </a:extLst>
          </p:cNvPr>
          <p:cNvSpPr/>
          <p:nvPr/>
        </p:nvSpPr>
        <p:spPr>
          <a:xfrm>
            <a:off x="4502443" y="849331"/>
            <a:ext cx="1237957" cy="970669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E29D80-1EE6-4558-9D57-1B05D81AFA75}"/>
              </a:ext>
            </a:extLst>
          </p:cNvPr>
          <p:cNvSpPr/>
          <p:nvPr/>
        </p:nvSpPr>
        <p:spPr>
          <a:xfrm>
            <a:off x="6297203" y="731518"/>
            <a:ext cx="1191065" cy="107266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C0B9A54-2172-440B-9A6D-77983A3BF648}"/>
              </a:ext>
            </a:extLst>
          </p:cNvPr>
          <p:cNvSpPr/>
          <p:nvPr/>
        </p:nvSpPr>
        <p:spPr>
          <a:xfrm>
            <a:off x="8085164" y="657779"/>
            <a:ext cx="1382150" cy="1072660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7242FA26-880C-4534-98B2-A91ED57C3516}"/>
              </a:ext>
            </a:extLst>
          </p:cNvPr>
          <p:cNvSpPr/>
          <p:nvPr/>
        </p:nvSpPr>
        <p:spPr>
          <a:xfrm>
            <a:off x="6206854" y="2064430"/>
            <a:ext cx="1356921" cy="1259354"/>
          </a:xfrm>
          <a:prstGeom prst="pent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F5F8D-2930-4731-86D6-8EEF9D44D58E}"/>
              </a:ext>
            </a:extLst>
          </p:cNvPr>
          <p:cNvSpPr/>
          <p:nvPr/>
        </p:nvSpPr>
        <p:spPr>
          <a:xfrm>
            <a:off x="4502443" y="2275449"/>
            <a:ext cx="1125633" cy="1039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61CEB7E7-6496-4BB6-AAB2-5A67989377BC}"/>
              </a:ext>
            </a:extLst>
          </p:cNvPr>
          <p:cNvSpPr/>
          <p:nvPr/>
        </p:nvSpPr>
        <p:spPr>
          <a:xfrm>
            <a:off x="8055441" y="2178422"/>
            <a:ext cx="1462265" cy="1136581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E57E8F7-FE3C-4D21-8863-F12DC4008E32}"/>
              </a:ext>
            </a:extLst>
          </p:cNvPr>
          <p:cNvSpPr/>
          <p:nvPr/>
        </p:nvSpPr>
        <p:spPr>
          <a:xfrm>
            <a:off x="1887763" y="585677"/>
            <a:ext cx="1361111" cy="106023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art 15">
            <a:extLst>
              <a:ext uri="{FF2B5EF4-FFF2-40B4-BE49-F238E27FC236}">
                <a16:creationId xmlns:a16="http://schemas.microsoft.com/office/drawing/2014/main" id="{D4AE8676-A264-4437-81AB-0ADBF5072FD7}"/>
              </a:ext>
            </a:extLst>
          </p:cNvPr>
          <p:cNvSpPr/>
          <p:nvPr/>
        </p:nvSpPr>
        <p:spPr>
          <a:xfrm>
            <a:off x="8189689" y="3648619"/>
            <a:ext cx="1237957" cy="1233353"/>
          </a:xfrm>
          <a:prstGeom prst="heart">
            <a:avLst/>
          </a:prstGeom>
          <a:ln>
            <a:solidFill>
              <a:srgbClr val="F0788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ptagon 16">
            <a:extLst>
              <a:ext uri="{FF2B5EF4-FFF2-40B4-BE49-F238E27FC236}">
                <a16:creationId xmlns:a16="http://schemas.microsoft.com/office/drawing/2014/main" id="{858E02FD-D54B-4A12-A3FD-F7CC6034874B}"/>
              </a:ext>
            </a:extLst>
          </p:cNvPr>
          <p:cNvSpPr/>
          <p:nvPr/>
        </p:nvSpPr>
        <p:spPr>
          <a:xfrm>
            <a:off x="4502443" y="3689921"/>
            <a:ext cx="1237957" cy="1121894"/>
          </a:xfrm>
          <a:prstGeom prst="hep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AEE02B-AC3B-4137-A5D1-2B92B417AA2D}"/>
              </a:ext>
            </a:extLst>
          </p:cNvPr>
          <p:cNvSpPr/>
          <p:nvPr/>
        </p:nvSpPr>
        <p:spPr>
          <a:xfrm>
            <a:off x="6404778" y="3778931"/>
            <a:ext cx="1028447" cy="1032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DE53D1-7BD2-4A28-A83E-CC15F22C08BC}"/>
              </a:ext>
            </a:extLst>
          </p:cNvPr>
          <p:cNvSpPr/>
          <p:nvPr/>
        </p:nvSpPr>
        <p:spPr>
          <a:xfrm>
            <a:off x="6542924" y="5176920"/>
            <a:ext cx="843318" cy="12344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ADF01D7-AA79-4124-AEAC-A86D8E571FF7}"/>
              </a:ext>
            </a:extLst>
          </p:cNvPr>
          <p:cNvSpPr/>
          <p:nvPr/>
        </p:nvSpPr>
        <p:spPr>
          <a:xfrm>
            <a:off x="8035556" y="5303309"/>
            <a:ext cx="1546222" cy="9794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021ACDD9-FFBA-4056-898D-D9865B9D53A0}"/>
              </a:ext>
            </a:extLst>
          </p:cNvPr>
          <p:cNvSpPr/>
          <p:nvPr/>
        </p:nvSpPr>
        <p:spPr>
          <a:xfrm>
            <a:off x="4502443" y="5127672"/>
            <a:ext cx="1417511" cy="1259063"/>
          </a:xfrm>
          <a:prstGeom prst="star5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36753-C70B-4122-A720-CC8B0EF5BC07}"/>
              </a:ext>
            </a:extLst>
          </p:cNvPr>
          <p:cNvSpPr/>
          <p:nvPr/>
        </p:nvSpPr>
        <p:spPr>
          <a:xfrm>
            <a:off x="2108858" y="5132955"/>
            <a:ext cx="843318" cy="12784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art 14">
            <a:extLst>
              <a:ext uri="{FF2B5EF4-FFF2-40B4-BE49-F238E27FC236}">
                <a16:creationId xmlns:a16="http://schemas.microsoft.com/office/drawing/2014/main" id="{CEA51414-7B10-4513-B13B-F11812B9FDF1}"/>
              </a:ext>
            </a:extLst>
          </p:cNvPr>
          <p:cNvSpPr/>
          <p:nvPr/>
        </p:nvSpPr>
        <p:spPr>
          <a:xfrm>
            <a:off x="1893666" y="3689921"/>
            <a:ext cx="1382150" cy="1121894"/>
          </a:xfrm>
          <a:prstGeom prst="heart">
            <a:avLst/>
          </a:prstGeom>
          <a:solidFill>
            <a:srgbClr val="F078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DCD2F3C4-54B1-4F79-8B0D-0DB76338ED83}"/>
              </a:ext>
            </a:extLst>
          </p:cNvPr>
          <p:cNvSpPr/>
          <p:nvPr/>
        </p:nvSpPr>
        <p:spPr>
          <a:xfrm>
            <a:off x="1853498" y="2073211"/>
            <a:ext cx="1356922" cy="1250573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9C7F82A-575A-4014-85D5-54EBE07691A5}"/>
              </a:ext>
            </a:extLst>
          </p:cNvPr>
          <p:cNvSpPr/>
          <p:nvPr/>
        </p:nvSpPr>
        <p:spPr>
          <a:xfrm>
            <a:off x="0" y="6068"/>
            <a:ext cx="2858610" cy="42694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დააწყვილე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800ECC-3F5F-4C80-95CE-BC2F6B3254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5717" y="-572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8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ll clocks Royalty Free Vector Image - VectorStock">
            <a:extLst>
              <a:ext uri="{FF2B5EF4-FFF2-40B4-BE49-F238E27FC236}">
                <a16:creationId xmlns:a16="http://schemas.microsoft.com/office/drawing/2014/main" id="{CAF4AC75-9036-48AC-9A7C-950AD41CE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1"/>
          <a:stretch/>
        </p:blipFill>
        <p:spPr bwMode="auto">
          <a:xfrm>
            <a:off x="3863535" y="225084"/>
            <a:ext cx="3606127" cy="360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D6859BD-DD1A-4B32-9C6F-2FEBE0EC2ED8}"/>
              </a:ext>
            </a:extLst>
          </p:cNvPr>
          <p:cNvSpPr/>
          <p:nvPr/>
        </p:nvSpPr>
        <p:spPr>
          <a:xfrm>
            <a:off x="135304" y="3945986"/>
            <a:ext cx="2856318" cy="2806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1037F-E128-419F-B1EB-F6A56F59C65D}"/>
              </a:ext>
            </a:extLst>
          </p:cNvPr>
          <p:cNvSpPr/>
          <p:nvPr/>
        </p:nvSpPr>
        <p:spPr>
          <a:xfrm>
            <a:off x="3718561" y="4329330"/>
            <a:ext cx="2377439" cy="2303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108D0B7-7012-48CE-9ECD-916424F574E8}"/>
              </a:ext>
            </a:extLst>
          </p:cNvPr>
          <p:cNvSpPr/>
          <p:nvPr/>
        </p:nvSpPr>
        <p:spPr>
          <a:xfrm>
            <a:off x="6649330" y="4329330"/>
            <a:ext cx="2377438" cy="2303585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7B3089E1-170B-44D8-8643-E9EFF9535456}"/>
              </a:ext>
            </a:extLst>
          </p:cNvPr>
          <p:cNvSpPr/>
          <p:nvPr/>
        </p:nvSpPr>
        <p:spPr>
          <a:xfrm>
            <a:off x="9580099" y="4329330"/>
            <a:ext cx="2152356" cy="2171700"/>
          </a:xfrm>
          <a:prstGeom prst="pentag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DC360E-F10E-4B79-9A17-20DCFDE70382}"/>
              </a:ext>
            </a:extLst>
          </p:cNvPr>
          <p:cNvSpPr/>
          <p:nvPr/>
        </p:nvSpPr>
        <p:spPr>
          <a:xfrm>
            <a:off x="275208" y="225084"/>
            <a:ext cx="3338004" cy="6893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როგორი ფორმა აქვს საათს?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2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ipart image of door - Clip Art Library">
            <a:extLst>
              <a:ext uri="{FF2B5EF4-FFF2-40B4-BE49-F238E27FC236}">
                <a16:creationId xmlns:a16="http://schemas.microsoft.com/office/drawing/2014/main" id="{15DED1B9-1E59-40CC-B10D-D1D57FE36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53" b="11856"/>
          <a:stretch/>
        </p:blipFill>
        <p:spPr bwMode="auto">
          <a:xfrm>
            <a:off x="4523277" y="224447"/>
            <a:ext cx="2468366" cy="381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178846B4-E490-4FED-9D57-C655EB14F34B}"/>
              </a:ext>
            </a:extLst>
          </p:cNvPr>
          <p:cNvSpPr/>
          <p:nvPr/>
        </p:nvSpPr>
        <p:spPr>
          <a:xfrm>
            <a:off x="647114" y="4529797"/>
            <a:ext cx="2110153" cy="1856936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83B85CB-6CF3-43C0-A5D9-91B647398EFC}"/>
              </a:ext>
            </a:extLst>
          </p:cNvPr>
          <p:cNvSpPr/>
          <p:nvPr/>
        </p:nvSpPr>
        <p:spPr>
          <a:xfrm>
            <a:off x="3507545" y="4895556"/>
            <a:ext cx="2588455" cy="1392702"/>
          </a:xfrm>
          <a:prstGeom prst="ellipse">
            <a:avLst/>
          </a:prstGeom>
          <a:solidFill>
            <a:srgbClr val="CBA1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F6C602C-8E87-4891-8E54-0E2A5728E6FE}"/>
              </a:ext>
            </a:extLst>
          </p:cNvPr>
          <p:cNvSpPr/>
          <p:nvPr/>
        </p:nvSpPr>
        <p:spPr>
          <a:xfrm>
            <a:off x="6991643" y="4529797"/>
            <a:ext cx="1941342" cy="1617785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8EF8A-0D0C-4E17-91D6-72A310352C91}"/>
              </a:ext>
            </a:extLst>
          </p:cNvPr>
          <p:cNvSpPr/>
          <p:nvPr/>
        </p:nvSpPr>
        <p:spPr>
          <a:xfrm>
            <a:off x="9828628" y="3826412"/>
            <a:ext cx="1397391" cy="24196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F2EBEC-1A96-43F4-B15F-675A0734CD21}"/>
              </a:ext>
            </a:extLst>
          </p:cNvPr>
          <p:cNvSpPr/>
          <p:nvPr/>
        </p:nvSpPr>
        <p:spPr>
          <a:xfrm>
            <a:off x="275208" y="225084"/>
            <a:ext cx="3338004" cy="6893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როგორი ფორმა აქვს კარს?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609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A2AEAA-D351-4B59-908C-85B97A73C6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t="2651" r="2246" b="6016"/>
          <a:stretch/>
        </p:blipFill>
        <p:spPr>
          <a:xfrm rot="10800000">
            <a:off x="4408177" y="211015"/>
            <a:ext cx="3375646" cy="3601330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7B9C7B16-7091-4747-B79A-1E05FCD84F91}"/>
              </a:ext>
            </a:extLst>
          </p:cNvPr>
          <p:cNvSpPr/>
          <p:nvPr/>
        </p:nvSpPr>
        <p:spPr>
          <a:xfrm>
            <a:off x="365760" y="4037428"/>
            <a:ext cx="2518117" cy="2588454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AD3204DD-E564-49F3-9822-81331F0C2257}"/>
              </a:ext>
            </a:extLst>
          </p:cNvPr>
          <p:cNvSpPr/>
          <p:nvPr/>
        </p:nvSpPr>
        <p:spPr>
          <a:xfrm>
            <a:off x="3435186" y="4360984"/>
            <a:ext cx="2372452" cy="226489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6EE49B6-7F6B-45A6-B699-8870BFA37C5B}"/>
              </a:ext>
            </a:extLst>
          </p:cNvPr>
          <p:cNvSpPr/>
          <p:nvPr/>
        </p:nvSpPr>
        <p:spPr>
          <a:xfrm>
            <a:off x="6596738" y="4473527"/>
            <a:ext cx="2372452" cy="21523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2ABDD313-A40F-475E-8A4F-E45D369CB45A}"/>
              </a:ext>
            </a:extLst>
          </p:cNvPr>
          <p:cNvSpPr/>
          <p:nvPr/>
        </p:nvSpPr>
        <p:spPr>
          <a:xfrm>
            <a:off x="9561342" y="4473527"/>
            <a:ext cx="2067950" cy="1965961"/>
          </a:xfrm>
          <a:prstGeom prst="pen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F12222-3E40-45BD-8D98-BBADEA9BA6C4}"/>
              </a:ext>
            </a:extLst>
          </p:cNvPr>
          <p:cNvSpPr/>
          <p:nvPr/>
        </p:nvSpPr>
        <p:spPr>
          <a:xfrm>
            <a:off x="275208" y="225084"/>
            <a:ext cx="3338004" cy="6893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როგორი ფორმა აქვს პიცას?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47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,700+ Donut Clipart Illustrations, Royalty-Free Vector Graphics &amp; Clip Art  - iStock">
            <a:extLst>
              <a:ext uri="{FF2B5EF4-FFF2-40B4-BE49-F238E27FC236}">
                <a16:creationId xmlns:a16="http://schemas.microsoft.com/office/drawing/2014/main" id="{A93B7BAC-F20B-463E-8500-E8841570BA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4"/>
          <a:stretch/>
        </p:blipFill>
        <p:spPr bwMode="auto">
          <a:xfrm>
            <a:off x="4197886" y="384054"/>
            <a:ext cx="3796225" cy="345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F55519D-CB72-4C27-9B7C-094F2AF7BE09}"/>
              </a:ext>
            </a:extLst>
          </p:cNvPr>
          <p:cNvSpPr/>
          <p:nvPr/>
        </p:nvSpPr>
        <p:spPr>
          <a:xfrm>
            <a:off x="3302245" y="4089470"/>
            <a:ext cx="2461846" cy="2419644"/>
          </a:xfrm>
          <a:prstGeom prst="ellipse">
            <a:avLst/>
          </a:prstGeom>
          <a:ln w="38100">
            <a:solidFill>
              <a:srgbClr val="EA485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EE8C97B-C342-44A7-B23C-36C58D834078}"/>
              </a:ext>
            </a:extLst>
          </p:cNvPr>
          <p:cNvSpPr/>
          <p:nvPr/>
        </p:nvSpPr>
        <p:spPr>
          <a:xfrm>
            <a:off x="407963" y="4276577"/>
            <a:ext cx="2560320" cy="2264899"/>
          </a:xfrm>
          <a:prstGeom prst="triangl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64CBC6-0EE2-4A40-BCF0-0424A77D5CBE}"/>
              </a:ext>
            </a:extLst>
          </p:cNvPr>
          <p:cNvSpPr/>
          <p:nvPr/>
        </p:nvSpPr>
        <p:spPr>
          <a:xfrm>
            <a:off x="6427910" y="4391928"/>
            <a:ext cx="2461846" cy="2082018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8AA8056B-AFB2-4B8A-94FC-2518A12B7EF7}"/>
              </a:ext>
            </a:extLst>
          </p:cNvPr>
          <p:cNvSpPr/>
          <p:nvPr/>
        </p:nvSpPr>
        <p:spPr>
          <a:xfrm>
            <a:off x="9549912" y="4391928"/>
            <a:ext cx="2393559" cy="2082018"/>
          </a:xfrm>
          <a:prstGeom prst="hexagon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BCC7A7-4E16-45FF-8501-8BF3CAAD685D}"/>
              </a:ext>
            </a:extLst>
          </p:cNvPr>
          <p:cNvSpPr/>
          <p:nvPr/>
        </p:nvSpPr>
        <p:spPr>
          <a:xfrm>
            <a:off x="275207" y="225084"/>
            <a:ext cx="3453413" cy="6893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როგორი ფორმა აქვს დონატს?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6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E140-9FC6-4583-A6AD-5EF41566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897" y="2419642"/>
            <a:ext cx="1210408" cy="340825"/>
          </a:xfrm>
        </p:spPr>
        <p:txBody>
          <a:bodyPr>
            <a:noAutofit/>
          </a:bodyPr>
          <a:lstStyle/>
          <a:p>
            <a:r>
              <a:rPr lang="ka-GE" b="1" dirty="0">
                <a:solidFill>
                  <a:schemeClr val="accent4"/>
                </a:solidFill>
              </a:rPr>
              <a:t>წრე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DC729D-B934-43CB-8E52-3278AF656860}"/>
              </a:ext>
            </a:extLst>
          </p:cNvPr>
          <p:cNvSpPr/>
          <p:nvPr/>
        </p:nvSpPr>
        <p:spPr>
          <a:xfrm>
            <a:off x="522851" y="422028"/>
            <a:ext cx="2236764" cy="1744394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3D3891-4E15-4829-8092-A2363E0F5317}"/>
              </a:ext>
            </a:extLst>
          </p:cNvPr>
          <p:cNvSpPr/>
          <p:nvPr/>
        </p:nvSpPr>
        <p:spPr>
          <a:xfrm>
            <a:off x="3516337" y="365759"/>
            <a:ext cx="2236764" cy="1800663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BB2ED15-F72F-4242-ADD2-1DD6C521BF6C}"/>
              </a:ext>
            </a:extLst>
          </p:cNvPr>
          <p:cNvSpPr/>
          <p:nvPr/>
        </p:nvSpPr>
        <p:spPr>
          <a:xfrm>
            <a:off x="6509823" y="365759"/>
            <a:ext cx="2236764" cy="1800664"/>
          </a:xfrm>
          <a:prstGeom prst="round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5FA0743-597D-4F7A-B50F-45A587E39070}"/>
              </a:ext>
            </a:extLst>
          </p:cNvPr>
          <p:cNvSpPr/>
          <p:nvPr/>
        </p:nvSpPr>
        <p:spPr>
          <a:xfrm>
            <a:off x="9432385" y="365758"/>
            <a:ext cx="2236764" cy="1800664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06EF5B-995F-4E57-ABC8-EB28BB145C72}"/>
              </a:ext>
            </a:extLst>
          </p:cNvPr>
          <p:cNvSpPr/>
          <p:nvPr/>
        </p:nvSpPr>
        <p:spPr>
          <a:xfrm>
            <a:off x="3516337" y="2297666"/>
            <a:ext cx="2542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3200" b="1" dirty="0">
                <a:solidFill>
                  <a:schemeClr val="accent1"/>
                </a:solidFill>
              </a:rPr>
              <a:t>სამკუთხედი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F9ECCC-2F2B-49B9-9945-CDC86BFF2CBE}"/>
              </a:ext>
            </a:extLst>
          </p:cNvPr>
          <p:cNvSpPr/>
          <p:nvPr/>
        </p:nvSpPr>
        <p:spPr>
          <a:xfrm>
            <a:off x="6691216" y="2297665"/>
            <a:ext cx="2055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3200" b="1" dirty="0">
                <a:solidFill>
                  <a:schemeClr val="accent6">
                    <a:lumMod val="75000"/>
                  </a:schemeClr>
                </a:solidFill>
              </a:rPr>
              <a:t>კვადრატი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CC1A2F-13E4-472C-926E-178AB695F19C}"/>
              </a:ext>
            </a:extLst>
          </p:cNvPr>
          <p:cNvSpPr/>
          <p:nvPr/>
        </p:nvSpPr>
        <p:spPr>
          <a:xfrm>
            <a:off x="9432385" y="2334932"/>
            <a:ext cx="24380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b="1" dirty="0">
                <a:solidFill>
                  <a:schemeClr val="accent2">
                    <a:lumMod val="75000"/>
                  </a:schemeClr>
                </a:solidFill>
              </a:rPr>
              <a:t>ექვსკუთხედი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685EF39-E3D9-4768-916D-BA11C87A4969}"/>
              </a:ext>
            </a:extLst>
          </p:cNvPr>
          <p:cNvSpPr/>
          <p:nvPr/>
        </p:nvSpPr>
        <p:spPr>
          <a:xfrm>
            <a:off x="3901414" y="4832253"/>
            <a:ext cx="1772529" cy="1659988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C4D5418-2922-4B2C-AA99-10C53CE45AC9}"/>
              </a:ext>
            </a:extLst>
          </p:cNvPr>
          <p:cNvSpPr/>
          <p:nvPr/>
        </p:nvSpPr>
        <p:spPr>
          <a:xfrm>
            <a:off x="764930" y="4691579"/>
            <a:ext cx="1958342" cy="16599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66A45DB1-3668-4AB1-A55C-C15DA08FF1BF}"/>
              </a:ext>
            </a:extLst>
          </p:cNvPr>
          <p:cNvSpPr/>
          <p:nvPr/>
        </p:nvSpPr>
        <p:spPr>
          <a:xfrm>
            <a:off x="6691216" y="4965903"/>
            <a:ext cx="2055371" cy="1477108"/>
          </a:xfrm>
          <a:prstGeom prst="hexag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3836C3-7ED9-419D-A148-153630AE7396}"/>
              </a:ext>
            </a:extLst>
          </p:cNvPr>
          <p:cNvSpPr/>
          <p:nvPr/>
        </p:nvSpPr>
        <p:spPr>
          <a:xfrm>
            <a:off x="9905836" y="5033359"/>
            <a:ext cx="1491175" cy="136744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54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10+ Cartoon Of Orange Semi Truck Illustrations, Royalty-Free Vector  Graphics &amp; Clip Art - iStock">
            <a:extLst>
              <a:ext uri="{FF2B5EF4-FFF2-40B4-BE49-F238E27FC236}">
                <a16:creationId xmlns:a16="http://schemas.microsoft.com/office/drawing/2014/main" id="{98DFE756-3C0D-4C65-9EC8-97F46032E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 t="29268" r="5436" b="26290"/>
          <a:stretch/>
        </p:blipFill>
        <p:spPr bwMode="auto">
          <a:xfrm>
            <a:off x="2391509" y="1690688"/>
            <a:ext cx="7047913" cy="362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82C7CB-998B-46F0-8541-A2D5C8F767CC}"/>
              </a:ext>
            </a:extLst>
          </p:cNvPr>
          <p:cNvSpPr/>
          <p:nvPr/>
        </p:nvSpPr>
        <p:spPr>
          <a:xfrm>
            <a:off x="6260123" y="2177877"/>
            <a:ext cx="1688123" cy="15219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B56D82-943A-4D50-AD7D-77B5556457F1}"/>
              </a:ext>
            </a:extLst>
          </p:cNvPr>
          <p:cNvSpPr/>
          <p:nvPr/>
        </p:nvSpPr>
        <p:spPr>
          <a:xfrm>
            <a:off x="477131" y="4970949"/>
            <a:ext cx="1688123" cy="15219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86B7BF8-36DC-45FC-BBBC-1A4A5E8FA754}"/>
              </a:ext>
            </a:extLst>
          </p:cNvPr>
          <p:cNvSpPr/>
          <p:nvPr/>
        </p:nvSpPr>
        <p:spPr>
          <a:xfrm>
            <a:off x="411482" y="661182"/>
            <a:ext cx="2341096" cy="197375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DB3F4681-4391-41F3-AC07-4587ECDA0E9E}"/>
              </a:ext>
            </a:extLst>
          </p:cNvPr>
          <p:cNvSpPr/>
          <p:nvPr/>
        </p:nvSpPr>
        <p:spPr>
          <a:xfrm>
            <a:off x="9800491" y="460984"/>
            <a:ext cx="2063262" cy="2152992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A575559A-4F14-48E8-8061-452E3ED535EF}"/>
              </a:ext>
            </a:extLst>
          </p:cNvPr>
          <p:cNvSpPr/>
          <p:nvPr/>
        </p:nvSpPr>
        <p:spPr>
          <a:xfrm>
            <a:off x="10148669" y="4355754"/>
            <a:ext cx="1688123" cy="1920875"/>
          </a:xfrm>
          <a:prstGeom prst="pentagon">
            <a:avLst/>
          </a:prstGeom>
          <a:solidFill>
            <a:srgbClr val="EA48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73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10+ Cartoon Of Orange Semi Truck Illustrations, Royalty-Free Vector  Graphics &amp; Clip Art - iStock">
            <a:extLst>
              <a:ext uri="{FF2B5EF4-FFF2-40B4-BE49-F238E27FC236}">
                <a16:creationId xmlns:a16="http://schemas.microsoft.com/office/drawing/2014/main" id="{96C3D4AC-A9F0-4CCA-9221-8B2C9D923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 t="29268" r="5436" b="26290"/>
          <a:stretch/>
        </p:blipFill>
        <p:spPr bwMode="auto">
          <a:xfrm>
            <a:off x="2405576" y="1616248"/>
            <a:ext cx="7047913" cy="362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637A7E5-77B3-43EE-908B-DEE6D7C81B14}"/>
              </a:ext>
            </a:extLst>
          </p:cNvPr>
          <p:cNvSpPr/>
          <p:nvPr/>
        </p:nvSpPr>
        <p:spPr>
          <a:xfrm>
            <a:off x="6096000" y="1951893"/>
            <a:ext cx="1716258" cy="147710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0FC6082-6ACA-4E15-8D79-B937A2935702}"/>
              </a:ext>
            </a:extLst>
          </p:cNvPr>
          <p:cNvSpPr/>
          <p:nvPr/>
        </p:nvSpPr>
        <p:spPr>
          <a:xfrm>
            <a:off x="9898966" y="4664612"/>
            <a:ext cx="1716258" cy="1477107"/>
          </a:xfrm>
          <a:prstGeom prst="triangl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0CDD34-B4AF-4FD3-9411-C90F3A329A7F}"/>
              </a:ext>
            </a:extLst>
          </p:cNvPr>
          <p:cNvSpPr/>
          <p:nvPr/>
        </p:nvSpPr>
        <p:spPr>
          <a:xfrm>
            <a:off x="576776" y="5038405"/>
            <a:ext cx="2429607" cy="145447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8BAB4EF5-649C-4466-81D2-33E534805623}"/>
              </a:ext>
            </a:extLst>
          </p:cNvPr>
          <p:cNvSpPr/>
          <p:nvPr/>
        </p:nvSpPr>
        <p:spPr>
          <a:xfrm>
            <a:off x="351692" y="520505"/>
            <a:ext cx="2053884" cy="160371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E5E9F2C4-994B-46DE-AD8D-9CCD4B6FF61C}"/>
              </a:ext>
            </a:extLst>
          </p:cNvPr>
          <p:cNvSpPr/>
          <p:nvPr/>
        </p:nvSpPr>
        <p:spPr>
          <a:xfrm>
            <a:off x="9898966" y="545124"/>
            <a:ext cx="1716258" cy="1707688"/>
          </a:xfrm>
          <a:prstGeom prst="star5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12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10+ Cartoon Of Orange Semi Truck Illustrations, Royalty-Free Vector  Graphics &amp; Clip Art - iStock">
            <a:extLst>
              <a:ext uri="{FF2B5EF4-FFF2-40B4-BE49-F238E27FC236}">
                <a16:creationId xmlns:a16="http://schemas.microsoft.com/office/drawing/2014/main" id="{EDAD839F-7CD4-4704-90BD-7CAEBAB091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 t="29268" r="5436" b="26290"/>
          <a:stretch/>
        </p:blipFill>
        <p:spPr bwMode="auto">
          <a:xfrm>
            <a:off x="2183423" y="1517775"/>
            <a:ext cx="7047913" cy="362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entagon 4">
            <a:extLst>
              <a:ext uri="{FF2B5EF4-FFF2-40B4-BE49-F238E27FC236}">
                <a16:creationId xmlns:a16="http://schemas.microsoft.com/office/drawing/2014/main" id="{D5B6C248-77FC-49B1-AFDE-599235A3E4FB}"/>
              </a:ext>
            </a:extLst>
          </p:cNvPr>
          <p:cNvSpPr/>
          <p:nvPr/>
        </p:nvSpPr>
        <p:spPr>
          <a:xfrm>
            <a:off x="5845714" y="1679108"/>
            <a:ext cx="1908517" cy="1842868"/>
          </a:xfrm>
          <a:prstGeom prst="pent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07EE76D8-CAEE-4069-A59D-EC281EA51479}"/>
              </a:ext>
            </a:extLst>
          </p:cNvPr>
          <p:cNvSpPr/>
          <p:nvPr/>
        </p:nvSpPr>
        <p:spPr>
          <a:xfrm>
            <a:off x="154745" y="353228"/>
            <a:ext cx="1908517" cy="1842868"/>
          </a:xfrm>
          <a:prstGeom prst="pentag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15CD7603-958F-4E82-AEE8-042C3E2DEDAD}"/>
              </a:ext>
            </a:extLst>
          </p:cNvPr>
          <p:cNvSpPr/>
          <p:nvPr/>
        </p:nvSpPr>
        <p:spPr>
          <a:xfrm>
            <a:off x="154745" y="4588817"/>
            <a:ext cx="2264898" cy="2039815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E79D0A-54DC-4F65-8665-44F8403EFBDF}"/>
              </a:ext>
            </a:extLst>
          </p:cNvPr>
          <p:cNvSpPr/>
          <p:nvPr/>
        </p:nvSpPr>
        <p:spPr>
          <a:xfrm>
            <a:off x="10072468" y="177382"/>
            <a:ext cx="1436663" cy="241964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25AF4D-120B-4D1F-8659-B2A3FCBCD487}"/>
              </a:ext>
            </a:extLst>
          </p:cNvPr>
          <p:cNvSpPr/>
          <p:nvPr/>
        </p:nvSpPr>
        <p:spPr>
          <a:xfrm>
            <a:off x="10072468" y="4813900"/>
            <a:ext cx="1842867" cy="1814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456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8CE7-2857-4584-A8E5-4DB148C5D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19" y="220281"/>
            <a:ext cx="2753166" cy="13255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a-GE" sz="3600" dirty="0"/>
              <a:t>დაითვალე:</a:t>
            </a:r>
            <a:endParaRPr lang="en-US" sz="3600" dirty="0"/>
          </a:p>
        </p:txBody>
      </p:sp>
      <p:pic>
        <p:nvPicPr>
          <p:cNvPr id="12290" name="Picture 2" descr="Flat Red Car Icon Clipart in Cartoon Graphic Vector Illustration Design  8957252 Vector Art at Vecteezy">
            <a:extLst>
              <a:ext uri="{FF2B5EF4-FFF2-40B4-BE49-F238E27FC236}">
                <a16:creationId xmlns:a16="http://schemas.microsoft.com/office/drawing/2014/main" id="{976DE8E2-DECA-4C75-96A8-C6B6151A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4" y="1959242"/>
            <a:ext cx="1739496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lat Red Car Icon Clipart in Cartoon Graphic Vector Illustration Design  8957252 Vector Art at Vecteezy">
            <a:extLst>
              <a:ext uri="{FF2B5EF4-FFF2-40B4-BE49-F238E27FC236}">
                <a16:creationId xmlns:a16="http://schemas.microsoft.com/office/drawing/2014/main" id="{95EC05AF-73D2-4E2A-9444-F2181FF2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125" y="1872802"/>
            <a:ext cx="1739496" cy="132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Flat Red Car Icon Clipart in Cartoon Graphic Vector Illustration Design  8957252 Vector Art at Vecteezy">
            <a:extLst>
              <a:ext uri="{FF2B5EF4-FFF2-40B4-BE49-F238E27FC236}">
                <a16:creationId xmlns:a16="http://schemas.microsoft.com/office/drawing/2014/main" id="{AD4CB350-1395-4F55-9AE6-333E7B59C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76" y="1872802"/>
            <a:ext cx="1841863" cy="140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Flat Red Car Icon Clipart in Cartoon Graphic Vector Illustration Design  8957252 Vector Art at Vecteezy">
            <a:extLst>
              <a:ext uri="{FF2B5EF4-FFF2-40B4-BE49-F238E27FC236}">
                <a16:creationId xmlns:a16="http://schemas.microsoft.com/office/drawing/2014/main" id="{5F4D18D5-8F40-4430-98DA-B1B6F2D15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394" y="1840397"/>
            <a:ext cx="1841863" cy="140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202B7C94-02B9-4B79-A113-9763DABD6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838200" y="4360985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A6669694-1552-4605-87D0-3A6BB1CF4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1954446" y="4360985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4B119FEC-0808-40DE-858C-E65180A22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3070692" y="4360985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95AB0AD3-9EBE-43CE-8C48-83927BEF5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4186938" y="4360985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866A5E3D-2743-48C0-8F5E-7323ABB61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5303184" y="4360984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0BAFA84C-78C1-4EDA-A40A-0B6FDF10E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6521170" y="4360984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hocolate Pink Ice Cream Clip Art Free PNG Image｜Illustoon">
            <a:extLst>
              <a:ext uri="{FF2B5EF4-FFF2-40B4-BE49-F238E27FC236}">
                <a16:creationId xmlns:a16="http://schemas.microsoft.com/office/drawing/2014/main" id="{E4BF2EB4-2600-4C6A-8E5F-9C8FFA0AA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11487" r="29351" b="7078"/>
          <a:stretch/>
        </p:blipFill>
        <p:spPr bwMode="auto">
          <a:xfrm>
            <a:off x="7739156" y="4360983"/>
            <a:ext cx="988448" cy="1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25B6EB-69D5-40A3-B777-09A30FC13163}"/>
              </a:ext>
            </a:extLst>
          </p:cNvPr>
          <p:cNvSpPr/>
          <p:nvPr/>
        </p:nvSpPr>
        <p:spPr>
          <a:xfrm>
            <a:off x="10005134" y="1482571"/>
            <a:ext cx="1597981" cy="18022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07B4769-94D9-42CC-99FC-6D4F71E5C0C1}"/>
              </a:ext>
            </a:extLst>
          </p:cNvPr>
          <p:cNvSpPr/>
          <p:nvPr/>
        </p:nvSpPr>
        <p:spPr>
          <a:xfrm>
            <a:off x="10005134" y="4474311"/>
            <a:ext cx="1597981" cy="18022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11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349A2-0567-4371-9297-DE61F6C93D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t="9827" r="64115" b="48512"/>
          <a:stretch/>
        </p:blipFill>
        <p:spPr>
          <a:xfrm>
            <a:off x="7463847" y="4830734"/>
            <a:ext cx="1635976" cy="1612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823152-A68F-4428-90E6-0501F776B2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5" t="8801" r="40461" b="47896"/>
          <a:stretch/>
        </p:blipFill>
        <p:spPr>
          <a:xfrm>
            <a:off x="7495575" y="670737"/>
            <a:ext cx="1551027" cy="16121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78176F-8FAA-43AA-AB8F-947B196ECA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2" t="9622" r="16784" b="48511"/>
          <a:stretch/>
        </p:blipFill>
        <p:spPr>
          <a:xfrm>
            <a:off x="7495575" y="2642970"/>
            <a:ext cx="1604248" cy="16121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805EA0-13F5-4C2F-8834-375E98CA64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9211" r="63780" b="48850"/>
          <a:stretch/>
        </p:blipFill>
        <p:spPr>
          <a:xfrm>
            <a:off x="2494837" y="652848"/>
            <a:ext cx="1695421" cy="1612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3D6C5C-B504-4B92-A579-FABD8E4B80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770" t="9882" r="40807" b="49962"/>
          <a:stretch/>
        </p:blipFill>
        <p:spPr>
          <a:xfrm>
            <a:off x="2502036" y="2642970"/>
            <a:ext cx="1630978" cy="15720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C572FF-15C2-4182-88D5-2F4008DC78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8" t="9844" r="17038" b="50000"/>
          <a:stretch/>
        </p:blipFill>
        <p:spPr>
          <a:xfrm>
            <a:off x="2559280" y="4830734"/>
            <a:ext cx="1630978" cy="157205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BC5E1E-77A1-4B2F-9854-3BF3FA17AFF3}"/>
              </a:ext>
            </a:extLst>
          </p:cNvPr>
          <p:cNvSpPr/>
          <p:nvPr/>
        </p:nvSpPr>
        <p:spPr>
          <a:xfrm>
            <a:off x="4534216" y="55085"/>
            <a:ext cx="2929631" cy="585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FFD0D3A-EBA1-4555-B360-74717ECC6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2473" y="61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2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B26304-EB11-48CC-8564-73B2616E6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9" t="51899" r="16463" b="7261"/>
          <a:stretch/>
        </p:blipFill>
        <p:spPr>
          <a:xfrm>
            <a:off x="110763" y="975757"/>
            <a:ext cx="8750105" cy="27994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76E2A8-A380-40C3-AEA4-48FE7813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 t="51487" r="16347" b="7672"/>
          <a:stretch/>
        </p:blipFill>
        <p:spPr>
          <a:xfrm>
            <a:off x="3257489" y="3933909"/>
            <a:ext cx="8848579" cy="279947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F39063-63F0-4A5A-9D2D-4DD3D9ED02D2}"/>
              </a:ext>
            </a:extLst>
          </p:cNvPr>
          <p:cNvSpPr/>
          <p:nvPr/>
        </p:nvSpPr>
        <p:spPr>
          <a:xfrm>
            <a:off x="4485816" y="231151"/>
            <a:ext cx="2929631" cy="585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C717AF4-50C5-4F48-A6B0-6A919F12D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1185" y="2074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BEEA98-526B-477D-95D7-46F3138E2A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9621" r="16693" b="47897"/>
          <a:stretch/>
        </p:blipFill>
        <p:spPr>
          <a:xfrm>
            <a:off x="3138029" y="4534837"/>
            <a:ext cx="6352201" cy="2103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50C982-87AF-4AFD-8265-A9298EBC44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99" t="9211" r="15885" b="48307"/>
          <a:stretch/>
        </p:blipFill>
        <p:spPr>
          <a:xfrm>
            <a:off x="427760" y="1174100"/>
            <a:ext cx="6352201" cy="210384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37DC95-2E59-4AFF-99D4-F4AAFF6895DD}"/>
              </a:ext>
            </a:extLst>
          </p:cNvPr>
          <p:cNvSpPr/>
          <p:nvPr/>
        </p:nvSpPr>
        <p:spPr>
          <a:xfrm>
            <a:off x="4503571" y="219314"/>
            <a:ext cx="2929631" cy="585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დააწყვილე</a:t>
            </a:r>
            <a:endParaRPr lang="en-US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929E644-6DE4-42CF-8D91-108397E058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1185" y="207477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281395-C98B-40CD-AA41-88E6D92FBF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53022" r="62985" b="6852"/>
          <a:stretch/>
        </p:blipFill>
        <p:spPr>
          <a:xfrm>
            <a:off x="6779961" y="1200870"/>
            <a:ext cx="2304207" cy="20780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5E155C-CD40-4504-9E9C-36B85C63A6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52883" r="62500" b="6953"/>
          <a:stretch/>
        </p:blipFill>
        <p:spPr>
          <a:xfrm>
            <a:off x="9620816" y="4560599"/>
            <a:ext cx="2304210" cy="20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2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66C17-6F40-4093-8B72-9B09D09F9B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6" t="21935" r="21191" b="42765"/>
          <a:stretch/>
        </p:blipFill>
        <p:spPr>
          <a:xfrm>
            <a:off x="2025747" y="365125"/>
            <a:ext cx="8140505" cy="280033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645AA4D-4ADA-4983-ABF3-BACE958C9350}"/>
              </a:ext>
            </a:extLst>
          </p:cNvPr>
          <p:cNvSpPr/>
          <p:nvPr/>
        </p:nvSpPr>
        <p:spPr>
          <a:xfrm>
            <a:off x="2625379" y="316545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D491439-913C-46D9-B49A-82C956424A2F}"/>
              </a:ext>
            </a:extLst>
          </p:cNvPr>
          <p:cNvSpPr/>
          <p:nvPr/>
        </p:nvSpPr>
        <p:spPr>
          <a:xfrm>
            <a:off x="5455916" y="316545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D26DC27-87E6-4E44-ABA2-955B88F7F2BF}"/>
              </a:ext>
            </a:extLst>
          </p:cNvPr>
          <p:cNvSpPr/>
          <p:nvPr/>
        </p:nvSpPr>
        <p:spPr>
          <a:xfrm>
            <a:off x="8131556" y="3183786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885430-D05D-4071-9D07-8AF8F2F143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0" t="24603" r="64808" b="56105"/>
          <a:stretch/>
        </p:blipFill>
        <p:spPr>
          <a:xfrm>
            <a:off x="2949468" y="5249796"/>
            <a:ext cx="988699" cy="13027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3C3985-2D49-406F-8787-5403B0007B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2" t="24398" r="46768" b="57183"/>
          <a:stretch/>
        </p:blipFill>
        <p:spPr>
          <a:xfrm>
            <a:off x="5916240" y="5285929"/>
            <a:ext cx="730773" cy="12069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EE7649-942D-45E9-97A3-5D75D90734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8631496" y="5378529"/>
            <a:ext cx="799868" cy="117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827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6C85DF-E948-4CC6-8CE2-C3CEDA18D8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6" t="57850" r="21193" b="5619"/>
          <a:stretch/>
        </p:blipFill>
        <p:spPr>
          <a:xfrm>
            <a:off x="2238923" y="478302"/>
            <a:ext cx="7714154" cy="275726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964F66-4D4E-4FA7-BE21-B3DCC23040F4}"/>
              </a:ext>
            </a:extLst>
          </p:cNvPr>
          <p:cNvSpPr/>
          <p:nvPr/>
        </p:nvSpPr>
        <p:spPr>
          <a:xfrm>
            <a:off x="2785398" y="319040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A66472-F36C-4A35-A007-810B76F2BB50}"/>
              </a:ext>
            </a:extLst>
          </p:cNvPr>
          <p:cNvSpPr/>
          <p:nvPr/>
        </p:nvSpPr>
        <p:spPr>
          <a:xfrm>
            <a:off x="5451226" y="321298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8119DE-024A-428A-B896-E3A09E67C856}"/>
              </a:ext>
            </a:extLst>
          </p:cNvPr>
          <p:cNvSpPr/>
          <p:nvPr/>
        </p:nvSpPr>
        <p:spPr>
          <a:xfrm>
            <a:off x="8117054" y="323556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52C289-6D4D-44AB-9724-E0287CF123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85" t="64134" r="66499" b="19985"/>
          <a:stretch/>
        </p:blipFill>
        <p:spPr>
          <a:xfrm>
            <a:off x="8411342" y="5504468"/>
            <a:ext cx="833171" cy="9767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F41D10-6FA0-4601-AEEC-B2E4FE30C7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3068022" y="5449220"/>
            <a:ext cx="821505" cy="996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A98EB2-B23B-4075-AD15-DC1319EFC7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6" t="63186" r="26731" b="19124"/>
          <a:stretch/>
        </p:blipFill>
        <p:spPr>
          <a:xfrm>
            <a:off x="5704226" y="5433485"/>
            <a:ext cx="909174" cy="107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98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43857B-2527-4307-ACDC-C46CFC2086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18651" r="21077" b="45023"/>
          <a:stretch/>
        </p:blipFill>
        <p:spPr>
          <a:xfrm>
            <a:off x="1786596" y="365125"/>
            <a:ext cx="8398413" cy="296513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3895B9-034D-4F04-AB11-DD9F7AAC07BE}"/>
              </a:ext>
            </a:extLst>
          </p:cNvPr>
          <p:cNvSpPr/>
          <p:nvPr/>
        </p:nvSpPr>
        <p:spPr>
          <a:xfrm>
            <a:off x="2560317" y="3133579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EF5EE7-A9FC-48E6-AC63-05E90D834F36}"/>
              </a:ext>
            </a:extLst>
          </p:cNvPr>
          <p:cNvSpPr/>
          <p:nvPr/>
        </p:nvSpPr>
        <p:spPr>
          <a:xfrm>
            <a:off x="5350411" y="3156782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1E7A89-6042-4218-B439-EF94B4EE4374}"/>
              </a:ext>
            </a:extLst>
          </p:cNvPr>
          <p:cNvSpPr/>
          <p:nvPr/>
        </p:nvSpPr>
        <p:spPr>
          <a:xfrm>
            <a:off x="8140506" y="3156782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70C330-FF5F-4583-A8ED-54BC75462C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4" t="24640" r="66769" b="60210"/>
          <a:stretch/>
        </p:blipFill>
        <p:spPr>
          <a:xfrm>
            <a:off x="5768981" y="5249839"/>
            <a:ext cx="801857" cy="1038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27029-A1BC-4044-A235-07152B96CF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8" t="24641" r="47384" b="59799"/>
          <a:stretch/>
        </p:blipFill>
        <p:spPr>
          <a:xfrm>
            <a:off x="3063518" y="5221703"/>
            <a:ext cx="675250" cy="1066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F66759-E9DD-4FB3-B0DC-65AD030164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62" t="23786" r="26961" b="58564"/>
          <a:stretch/>
        </p:blipFill>
        <p:spPr>
          <a:xfrm>
            <a:off x="8529251" y="5221703"/>
            <a:ext cx="984739" cy="12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71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6F7F9D7-1972-49D0-A73B-07CB5C6EFA6B}"/>
              </a:ext>
            </a:extLst>
          </p:cNvPr>
          <p:cNvSpPr/>
          <p:nvPr/>
        </p:nvSpPr>
        <p:spPr>
          <a:xfrm>
            <a:off x="310718" y="1340357"/>
            <a:ext cx="6027777" cy="394944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14B8883-66B9-4E30-8C83-96B1E6EDA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01827" y="1574724"/>
            <a:ext cx="2449360" cy="3725262"/>
          </a:xfrm>
        </p:spPr>
      </p:pic>
      <p:pic>
        <p:nvPicPr>
          <p:cNvPr id="6146" name="Picture 2" descr="Balloon clip art 4 - Clipartix">
            <a:extLst>
              <a:ext uri="{FF2B5EF4-FFF2-40B4-BE49-F238E27FC236}">
                <a16:creationId xmlns:a16="http://schemas.microsoft.com/office/drawing/2014/main" id="{34701191-1BED-4C26-B20F-05DC3637C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238" y="2674072"/>
            <a:ext cx="1167018" cy="258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alloon clip art 4 - Clipartix">
            <a:extLst>
              <a:ext uri="{FF2B5EF4-FFF2-40B4-BE49-F238E27FC236}">
                <a16:creationId xmlns:a16="http://schemas.microsoft.com/office/drawing/2014/main" id="{477A63D8-6468-4659-9E3B-089013D2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747" y="1558014"/>
            <a:ext cx="1167018" cy="258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Content Placeholder 12">
            <a:extLst>
              <a:ext uri="{FF2B5EF4-FFF2-40B4-BE49-F238E27FC236}">
                <a16:creationId xmlns:a16="http://schemas.microsoft.com/office/drawing/2014/main" id="{2B66C973-98D8-4F3A-862E-80531A673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3410" y="1530232"/>
            <a:ext cx="2449360" cy="372526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C3D9262-A053-46B7-9280-C994BAD6E006}"/>
              </a:ext>
            </a:extLst>
          </p:cNvPr>
          <p:cNvSpPr/>
          <p:nvPr/>
        </p:nvSpPr>
        <p:spPr>
          <a:xfrm>
            <a:off x="6512428" y="2703395"/>
            <a:ext cx="1491177" cy="145120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00758D8-CCB9-44F2-BD59-73DACEFCF8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3" t="60059" r="63077" b="17522"/>
          <a:stretch/>
        </p:blipFill>
        <p:spPr>
          <a:xfrm>
            <a:off x="9829467" y="1340357"/>
            <a:ext cx="915778" cy="9619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1911E2-C12F-4711-B420-DD525B7CD8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4" t="24640" r="66769" b="60210"/>
          <a:stretch/>
        </p:blipFill>
        <p:spPr>
          <a:xfrm>
            <a:off x="9884611" y="3551832"/>
            <a:ext cx="637737" cy="8259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2BF6B1-18EB-4C68-A8C4-E9AFD5F0C2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9770237" y="5517643"/>
            <a:ext cx="750593" cy="91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876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AEC6021-E065-414E-B4F4-E3043F93ED71}"/>
              </a:ext>
            </a:extLst>
          </p:cNvPr>
          <p:cNvSpPr/>
          <p:nvPr/>
        </p:nvSpPr>
        <p:spPr>
          <a:xfrm>
            <a:off x="2610035" y="2024109"/>
            <a:ext cx="7315200" cy="19797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800" b="1" dirty="0">
                <a:solidFill>
                  <a:sysClr val="windowText" lastClr="000000"/>
                </a:solidFill>
              </a:rPr>
              <a:t>ჩასვი ციფრები</a:t>
            </a:r>
            <a:endParaRPr lang="en-US" sz="48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38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321A935-5383-458C-8E69-8DC82A3F4361}"/>
              </a:ext>
            </a:extLst>
          </p:cNvPr>
          <p:cNvSpPr/>
          <p:nvPr/>
        </p:nvSpPr>
        <p:spPr>
          <a:xfrm>
            <a:off x="3693824" y="4785622"/>
            <a:ext cx="2192664" cy="1953381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D566BA8-B57A-4B27-8A8E-5D17DF82A57F}"/>
              </a:ext>
            </a:extLst>
          </p:cNvPr>
          <p:cNvSpPr/>
          <p:nvPr/>
        </p:nvSpPr>
        <p:spPr>
          <a:xfrm>
            <a:off x="3694262" y="2535135"/>
            <a:ext cx="2192664" cy="209174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65CBE4-80D2-4217-B230-7F26269BB973}"/>
              </a:ext>
            </a:extLst>
          </p:cNvPr>
          <p:cNvSpPr/>
          <p:nvPr/>
        </p:nvSpPr>
        <p:spPr>
          <a:xfrm>
            <a:off x="3693824" y="218533"/>
            <a:ext cx="2121050" cy="2192168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961E7-86E4-43DA-A1BA-9688F9E2F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t="9827" r="64115" b="48512"/>
          <a:stretch/>
        </p:blipFill>
        <p:spPr>
          <a:xfrm>
            <a:off x="1141372" y="210590"/>
            <a:ext cx="2312755" cy="2279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84A4D-7D89-48FD-AFD1-C88B18137E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5" t="8801" r="40461" b="47896"/>
          <a:stretch/>
        </p:blipFill>
        <p:spPr>
          <a:xfrm>
            <a:off x="1201418" y="2473307"/>
            <a:ext cx="2192664" cy="2279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D8167E-F437-414D-BBE3-2A9B4FA3C0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2" t="9622" r="16784" b="48511"/>
          <a:stretch/>
        </p:blipFill>
        <p:spPr>
          <a:xfrm>
            <a:off x="1235869" y="4695202"/>
            <a:ext cx="2123760" cy="2134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58102-FE35-4C9A-BE69-45596DE6E1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1" t="14863" r="67247" b="52530"/>
          <a:stretch/>
        </p:blipFill>
        <p:spPr>
          <a:xfrm>
            <a:off x="8952479" y="484339"/>
            <a:ext cx="1436914" cy="1553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E8CC7A-5296-49DC-9D1C-90E776D4FB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69" t="13535" r="46245" b="55273"/>
          <a:stretch/>
        </p:blipFill>
        <p:spPr>
          <a:xfrm>
            <a:off x="9076646" y="4752382"/>
            <a:ext cx="1193006" cy="1775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6457DA-516E-4D81-B55E-7DFDA4D377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3" t="13384" r="19742" b="53368"/>
          <a:stretch/>
        </p:blipFill>
        <p:spPr>
          <a:xfrm>
            <a:off x="8687910" y="2373108"/>
            <a:ext cx="1966053" cy="204353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F495E74-9223-4FEE-BED0-619CA20E4530}"/>
              </a:ext>
            </a:extLst>
          </p:cNvPr>
          <p:cNvSpPr/>
          <p:nvPr/>
        </p:nvSpPr>
        <p:spPr>
          <a:xfrm>
            <a:off x="9990102" y="48400"/>
            <a:ext cx="2121051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ჩასვი ციფრები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08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008D89-E463-487A-AAD0-B45F623A24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6" t="51268" r="63943" b="7672"/>
          <a:stretch/>
        </p:blipFill>
        <p:spPr>
          <a:xfrm>
            <a:off x="736271" y="0"/>
            <a:ext cx="2403103" cy="2220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2A95F-2E5F-45D5-86CB-C19C38D2CF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7" t="51474" r="40867" b="7672"/>
          <a:stretch/>
        </p:blipFill>
        <p:spPr>
          <a:xfrm>
            <a:off x="794823" y="2148399"/>
            <a:ext cx="2286001" cy="22528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A855D3-C042-49CD-8A81-93109441F8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0" t="51472" r="16347" b="7673"/>
          <a:stretch/>
        </p:blipFill>
        <p:spPr>
          <a:xfrm>
            <a:off x="736272" y="4460842"/>
            <a:ext cx="2403103" cy="228345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ED4C1E-BCB8-4E04-833C-BC7FE9F54B26}"/>
              </a:ext>
            </a:extLst>
          </p:cNvPr>
          <p:cNvSpPr/>
          <p:nvPr/>
        </p:nvSpPr>
        <p:spPr>
          <a:xfrm>
            <a:off x="3285007" y="43347"/>
            <a:ext cx="2000507" cy="2105051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1F8A11-06D1-48E2-A099-B8A109AAAC0C}"/>
              </a:ext>
            </a:extLst>
          </p:cNvPr>
          <p:cNvSpPr/>
          <p:nvPr/>
        </p:nvSpPr>
        <p:spPr>
          <a:xfrm>
            <a:off x="3285008" y="2324906"/>
            <a:ext cx="2000507" cy="1959428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C8A0C69-5397-4EB5-A9AD-AF52FABA8EC7}"/>
              </a:ext>
            </a:extLst>
          </p:cNvPr>
          <p:cNvSpPr/>
          <p:nvPr/>
        </p:nvSpPr>
        <p:spPr>
          <a:xfrm>
            <a:off x="3285008" y="4590199"/>
            <a:ext cx="2121493" cy="2078830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EFDA95-3552-4E50-BF08-E7F2B000D8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8" t="57498" r="69481" b="13917"/>
          <a:stretch/>
        </p:blipFill>
        <p:spPr>
          <a:xfrm>
            <a:off x="8904850" y="2596514"/>
            <a:ext cx="1308860" cy="1545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C70F0D-471A-46C8-80AF-C0DCB6B122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4" t="56810" r="44524" b="13073"/>
          <a:stretch/>
        </p:blipFill>
        <p:spPr>
          <a:xfrm>
            <a:off x="8713683" y="4850953"/>
            <a:ext cx="1500027" cy="16986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1E18FE-1AA3-4EDF-B360-C3B904E48C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7" t="57685" r="22578" b="13948"/>
          <a:stretch/>
        </p:blipFill>
        <p:spPr>
          <a:xfrm>
            <a:off x="8984828" y="528990"/>
            <a:ext cx="1308860" cy="153544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B90D59-C978-45EF-A346-AAF5CCE88BA8}"/>
              </a:ext>
            </a:extLst>
          </p:cNvPr>
          <p:cNvSpPr/>
          <p:nvPr/>
        </p:nvSpPr>
        <p:spPr>
          <a:xfrm>
            <a:off x="9990102" y="48400"/>
            <a:ext cx="2121051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ჩასვი ციფრები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8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0D291D-55AE-4F04-8929-516F35092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9621" r="16693" b="47897"/>
          <a:stretch/>
        </p:blipFill>
        <p:spPr>
          <a:xfrm>
            <a:off x="661494" y="396768"/>
            <a:ext cx="7891661" cy="2613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CF361B-98A3-4ADB-87BC-CE1F69957F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52883" r="62500" b="6953"/>
          <a:stretch/>
        </p:blipFill>
        <p:spPr>
          <a:xfrm>
            <a:off x="8553155" y="492002"/>
            <a:ext cx="2686931" cy="24232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037FA5-0DC7-4CF5-A082-728DF96C56AD}"/>
              </a:ext>
            </a:extLst>
          </p:cNvPr>
          <p:cNvSpPr/>
          <p:nvPr/>
        </p:nvSpPr>
        <p:spPr>
          <a:xfrm>
            <a:off x="1083211" y="2867801"/>
            <a:ext cx="1758464" cy="170419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5B6ECF-3A50-41E3-84F8-4502AEA29E05}"/>
              </a:ext>
            </a:extLst>
          </p:cNvPr>
          <p:cNvSpPr/>
          <p:nvPr/>
        </p:nvSpPr>
        <p:spPr>
          <a:xfrm>
            <a:off x="3728093" y="2939144"/>
            <a:ext cx="1758464" cy="170419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7EAF17-6583-445E-8850-15F8CAA09DFF}"/>
              </a:ext>
            </a:extLst>
          </p:cNvPr>
          <p:cNvSpPr/>
          <p:nvPr/>
        </p:nvSpPr>
        <p:spPr>
          <a:xfrm>
            <a:off x="6372975" y="2939143"/>
            <a:ext cx="1758464" cy="170419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03C1AFD-D138-4CF4-8367-549BE26EB9F7}"/>
              </a:ext>
            </a:extLst>
          </p:cNvPr>
          <p:cNvSpPr/>
          <p:nvPr/>
        </p:nvSpPr>
        <p:spPr>
          <a:xfrm>
            <a:off x="8974872" y="2915252"/>
            <a:ext cx="1758464" cy="1704199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E15BF2-E9E9-426B-84E3-859D5FEB76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37" t="16333" r="70464" b="55551"/>
          <a:stretch/>
        </p:blipFill>
        <p:spPr>
          <a:xfrm>
            <a:off x="4034200" y="5438451"/>
            <a:ext cx="911131" cy="1200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7BDFBE-C6F1-46DD-A5C9-26FEF815A3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18" t="17061" r="46944" b="54981"/>
          <a:stretch/>
        </p:blipFill>
        <p:spPr>
          <a:xfrm>
            <a:off x="1385339" y="5438451"/>
            <a:ext cx="940837" cy="13399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886B97-0A4B-47E5-ACB7-80B67C5F5A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752" t="15830" r="22904" b="52658"/>
          <a:stretch/>
        </p:blipFill>
        <p:spPr>
          <a:xfrm>
            <a:off x="9323964" y="5356775"/>
            <a:ext cx="1060279" cy="15218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04E29A-25E7-49E9-8A14-69978ED0BB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8" t="61675" r="66698" b="14621"/>
          <a:stretch/>
        </p:blipFill>
        <p:spPr>
          <a:xfrm>
            <a:off x="6653355" y="5579014"/>
            <a:ext cx="1478084" cy="107734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5D4B71-D992-4BB7-A2B9-7E734BBDDEC7}"/>
              </a:ext>
            </a:extLst>
          </p:cNvPr>
          <p:cNvSpPr/>
          <p:nvPr/>
        </p:nvSpPr>
        <p:spPr>
          <a:xfrm>
            <a:off x="9990102" y="48400"/>
            <a:ext cx="2121051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ჩასვი ციფრები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190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6BD806-F93B-46E9-AAEC-116A437C3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025746" y="652432"/>
            <a:ext cx="7399607" cy="4683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6C71F-F9A3-4EC6-82CE-6FA9280F76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2" t="52090" r="16463" b="7261"/>
          <a:stretch/>
        </p:blipFill>
        <p:spPr>
          <a:xfrm>
            <a:off x="3123028" y="444751"/>
            <a:ext cx="1195755" cy="113321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D72D090-C016-4085-B4FF-17EFED9C0FB0}"/>
              </a:ext>
            </a:extLst>
          </p:cNvPr>
          <p:cNvSpPr/>
          <p:nvPr/>
        </p:nvSpPr>
        <p:spPr>
          <a:xfrm>
            <a:off x="1055078" y="5318396"/>
            <a:ext cx="984731" cy="944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5408B7-3E79-4240-9AF0-F62385164BB6}"/>
              </a:ext>
            </a:extLst>
          </p:cNvPr>
          <p:cNvSpPr/>
          <p:nvPr/>
        </p:nvSpPr>
        <p:spPr>
          <a:xfrm>
            <a:off x="2485291" y="5318396"/>
            <a:ext cx="984733" cy="944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11D2BD-FD71-4D22-962B-62A933D3E7F7}"/>
              </a:ext>
            </a:extLst>
          </p:cNvPr>
          <p:cNvSpPr/>
          <p:nvPr/>
        </p:nvSpPr>
        <p:spPr>
          <a:xfrm>
            <a:off x="3915506" y="5318396"/>
            <a:ext cx="984732" cy="944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8685DC-CB4B-495B-B1BB-37941516E10E}"/>
              </a:ext>
            </a:extLst>
          </p:cNvPr>
          <p:cNvSpPr/>
          <p:nvPr/>
        </p:nvSpPr>
        <p:spPr>
          <a:xfrm>
            <a:off x="5345719" y="5336306"/>
            <a:ext cx="984733" cy="944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4334DE-E048-43D3-8FFE-08E2C8212E3C}"/>
              </a:ext>
            </a:extLst>
          </p:cNvPr>
          <p:cNvSpPr/>
          <p:nvPr/>
        </p:nvSpPr>
        <p:spPr>
          <a:xfrm>
            <a:off x="6886127" y="5336306"/>
            <a:ext cx="984733" cy="944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1DC2811-20AC-459C-A680-2DE7F68907C9}"/>
              </a:ext>
            </a:extLst>
          </p:cNvPr>
          <p:cNvSpPr/>
          <p:nvPr/>
        </p:nvSpPr>
        <p:spPr>
          <a:xfrm>
            <a:off x="8440622" y="5336306"/>
            <a:ext cx="984732" cy="9447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6F238C-7CB3-417C-8F23-55893B0EA878}"/>
              </a:ext>
            </a:extLst>
          </p:cNvPr>
          <p:cNvSpPr/>
          <p:nvPr/>
        </p:nvSpPr>
        <p:spPr>
          <a:xfrm>
            <a:off x="9995115" y="5336307"/>
            <a:ext cx="971838" cy="926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B3B2CA6-5F6E-466A-8626-98C25B1AD66A}"/>
              </a:ext>
            </a:extLst>
          </p:cNvPr>
          <p:cNvSpPr/>
          <p:nvPr/>
        </p:nvSpPr>
        <p:spPr>
          <a:xfrm>
            <a:off x="9990102" y="48400"/>
            <a:ext cx="2121051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ჩასვი წრეები 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442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52" y="656003"/>
            <a:ext cx="1201615" cy="112605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EA4857"/>
                </a:solidFill>
              </a:rPr>
              <a:t>10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8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49" y="709692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9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48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49" y="703626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8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70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49" y="694748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7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210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24" y="642004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6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864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319896" y="479611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52" y="656003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5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68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24" y="642004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4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00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49" y="642004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3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486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568471" y="450166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49" y="694748"/>
            <a:ext cx="1201615" cy="1126050"/>
          </a:xfrm>
        </p:spPr>
        <p:txBody>
          <a:bodyPr>
            <a:normAutofit/>
          </a:bodyPr>
          <a:lstStyle/>
          <a:p>
            <a:r>
              <a:rPr lang="ka-GE" sz="7200" dirty="0">
                <a:solidFill>
                  <a:srgbClr val="EA4857"/>
                </a:solidFill>
              </a:rPr>
              <a:t>2</a:t>
            </a:r>
            <a:endParaRPr lang="en-US" sz="7200" dirty="0">
              <a:solidFill>
                <a:srgbClr val="EA4857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663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73E8958-846C-4A90-8480-4E214A503ABF}"/>
              </a:ext>
            </a:extLst>
          </p:cNvPr>
          <p:cNvSpPr/>
          <p:nvPr/>
        </p:nvSpPr>
        <p:spPr>
          <a:xfrm>
            <a:off x="437294" y="479611"/>
            <a:ext cx="1372921" cy="1385576"/>
          </a:xfrm>
          <a:prstGeom prst="ellipse">
            <a:avLst/>
          </a:prstGeom>
          <a:solidFill>
            <a:schemeClr val="bg1"/>
          </a:solidFill>
          <a:ln w="38100">
            <a:solidFill>
              <a:srgbClr val="EA4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F98A6-FB94-4D45-AB6E-FCABA34E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52" y="656003"/>
            <a:ext cx="1201615" cy="112605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EA4857"/>
                </a:solidFill>
              </a:rPr>
              <a:t>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9504-506A-4934-9321-02B1789F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3755" y="5049543"/>
            <a:ext cx="713155" cy="891444"/>
          </a:xfrm>
        </p:spPr>
      </p:pic>
      <p:pic>
        <p:nvPicPr>
          <p:cNvPr id="5124" name="Picture 4" descr="Download Basket Clipart Royalty-Free Stock Illustration Image - Pixabay">
            <a:extLst>
              <a:ext uri="{FF2B5EF4-FFF2-40B4-BE49-F238E27FC236}">
                <a16:creationId xmlns:a16="http://schemas.microsoft.com/office/drawing/2014/main" id="{818AD1A3-BFFB-4058-9E4D-550C2E7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228" y="642004"/>
            <a:ext cx="4317887" cy="43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74550E6-D462-4C56-AD5A-55F561B717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4779" y="5049543"/>
            <a:ext cx="713154" cy="8914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36B3F3B-C73A-446D-AF99-A3D4343A1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5801" y="5049544"/>
            <a:ext cx="713153" cy="891442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BBE9847-1EAD-46F4-A1CE-67674AC47E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0032" y="5049543"/>
            <a:ext cx="713155" cy="891444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8B76952-7FAF-42CC-8F3F-BB585FADA3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72002" y="5086542"/>
            <a:ext cx="713155" cy="89144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50C9B00-2A19-4CBC-BBDF-C68F1BC89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2568" y="5109474"/>
            <a:ext cx="713155" cy="891444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3CABAFA-5B76-494D-B4BF-FCA45B8C65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3134" y="5145206"/>
            <a:ext cx="713155" cy="891444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FDC04F3-0BB7-42A7-87A9-6ED9204161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573" y="5086542"/>
            <a:ext cx="713155" cy="891444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E0FC5EA-A494-4093-91E9-B0CDCF2B5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3139" y="5145206"/>
            <a:ext cx="713155" cy="891444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8B19FD6-8B52-49A1-A9CF-D8BF8C92C0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2578" y="5148867"/>
            <a:ext cx="713155" cy="891444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E6BC03A0-84FE-45A9-A2B8-AEED5B3385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894" y="5022258"/>
            <a:ext cx="713155" cy="891444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0AB48C4-EF03-4D41-AF7F-C04270ECFC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72057" y="5154921"/>
            <a:ext cx="713155" cy="891444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D61F19-E506-4D8B-A874-9CD7C123F926}"/>
              </a:ext>
            </a:extLst>
          </p:cNvPr>
          <p:cNvSpPr/>
          <p:nvPr/>
        </p:nvSpPr>
        <p:spPr>
          <a:xfrm>
            <a:off x="6684982" y="89062"/>
            <a:ext cx="5397527" cy="44919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000" b="1" dirty="0">
                <a:solidFill>
                  <a:sysClr val="windowText" lastClr="000000"/>
                </a:solidFill>
              </a:rPr>
              <a:t>ჩააწყვე მარწყვი კალათში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4422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D2E01F8-955E-495A-AFD5-B5D752EA81A3}"/>
              </a:ext>
            </a:extLst>
          </p:cNvPr>
          <p:cNvGraphicFramePr>
            <a:graphicFrameLocks noGrp="1"/>
          </p:cNvGraphicFramePr>
          <p:nvPr/>
        </p:nvGraphicFramePr>
        <p:xfrm>
          <a:off x="1786597" y="703385"/>
          <a:ext cx="8496886" cy="56833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0275">
                  <a:extLst>
                    <a:ext uri="{9D8B030D-6E8A-4147-A177-3AD203B41FA5}">
                      <a16:colId xmlns:a16="http://schemas.microsoft.com/office/drawing/2014/main" val="567991522"/>
                    </a:ext>
                  </a:extLst>
                </a:gridCol>
                <a:gridCol w="2276611">
                  <a:extLst>
                    <a:ext uri="{9D8B030D-6E8A-4147-A177-3AD203B41FA5}">
                      <a16:colId xmlns:a16="http://schemas.microsoft.com/office/drawing/2014/main" val="2215652863"/>
                    </a:ext>
                  </a:extLst>
                </a:gridCol>
              </a:tblGrid>
              <a:tr h="11366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616778"/>
                  </a:ext>
                </a:extLst>
              </a:tr>
              <a:tr h="11366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1472"/>
                  </a:ext>
                </a:extLst>
              </a:tr>
              <a:tr h="11366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73739"/>
                  </a:ext>
                </a:extLst>
              </a:tr>
              <a:tr h="11366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839822"/>
                  </a:ext>
                </a:extLst>
              </a:tr>
              <a:tr h="11366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58867"/>
                  </a:ext>
                </a:extLst>
              </a:tr>
            </a:tbl>
          </a:graphicData>
        </a:graphic>
      </p:graphicFrame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449A82D-CD55-46A6-AEB7-883481415A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908516" y="787792"/>
            <a:ext cx="1003603" cy="984738"/>
          </a:xfr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79DC98E-BD4B-41C3-83D0-7EAA877D04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908516" y="1856939"/>
            <a:ext cx="1003603" cy="984738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DDE3FD-71FE-4E30-AFDE-749D2A2307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034035" y="1951888"/>
            <a:ext cx="1003603" cy="984738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3C0A883-7002-43FD-A817-885E89091E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908515" y="3031586"/>
            <a:ext cx="1003603" cy="984738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453D0AB6-7D51-484D-9BEE-870907C333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034036" y="3031586"/>
            <a:ext cx="1003603" cy="984738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9DC9514F-9232-4F37-859D-0412F5F120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4037635" y="3052685"/>
            <a:ext cx="1003603" cy="984738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AD35E4BB-5B8C-4203-BB8F-F3A15311DC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908514" y="4185140"/>
            <a:ext cx="1003603" cy="984738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D834B9A9-2306-4F5A-9A10-8378460C54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2930874" y="4206245"/>
            <a:ext cx="1003603" cy="984738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DD9DDAB5-8F47-4212-9DFE-5354FFCF01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4037635" y="4174585"/>
            <a:ext cx="1003603" cy="984738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C3CA548B-6FEC-4F53-8665-DADFD4A3D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5041238" y="4146449"/>
            <a:ext cx="1003603" cy="984738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16EE5A6B-C4EB-4E63-AAE9-7F5709C3C0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908513" y="5275380"/>
            <a:ext cx="1003603" cy="984738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C8DADAA3-6D00-40AB-995F-5813B50EC2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034032" y="5264827"/>
            <a:ext cx="1003603" cy="984738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48976397-0696-4334-85B7-1FBEB7B40E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4159503" y="5280660"/>
            <a:ext cx="1003603" cy="984738"/>
          </a:xfrm>
          <a:prstGeom prst="rect">
            <a:avLst/>
          </a:prstGeom>
        </p:spPr>
      </p:pic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C6999A66-24AA-449D-9B6C-5CDFB64FA7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5238133" y="5275380"/>
            <a:ext cx="1003603" cy="984738"/>
          </a:xfrm>
          <a:prstGeom prst="rect">
            <a:avLst/>
          </a:prstGeom>
        </p:spPr>
      </p:pic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BBE81F87-EC57-4EFB-BAD8-1CDE28A3D9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6363604" y="5271858"/>
            <a:ext cx="1007192" cy="9882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24EF80-CFAA-4462-A08F-5902F4B76B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0" t="24603" r="64808" b="56105"/>
          <a:stretch/>
        </p:blipFill>
        <p:spPr>
          <a:xfrm>
            <a:off x="10902045" y="1951888"/>
            <a:ext cx="750593" cy="9889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E6C083A-34DC-4E52-9F9E-E32D22639D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2" t="24398" r="46768" b="57183"/>
          <a:stretch/>
        </p:blipFill>
        <p:spPr>
          <a:xfrm>
            <a:off x="10947687" y="678072"/>
            <a:ext cx="612622" cy="10118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704B4E-0762-41AE-9355-55E493C616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10857781" y="4280089"/>
            <a:ext cx="670924" cy="9847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C143AD6-7ECA-436D-A84B-9C24413B25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885" t="64134" r="66499" b="19985"/>
          <a:stretch/>
        </p:blipFill>
        <p:spPr>
          <a:xfrm>
            <a:off x="10780277" y="5526835"/>
            <a:ext cx="750593" cy="8799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16CB60-EFDD-4A64-951C-15B5BFFC25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10878702" y="3192664"/>
            <a:ext cx="750593" cy="91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338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690E42-E7FC-4D84-B51E-7A08B02D145A}"/>
              </a:ext>
            </a:extLst>
          </p:cNvPr>
          <p:cNvSpPr/>
          <p:nvPr/>
        </p:nvSpPr>
        <p:spPr>
          <a:xfrm>
            <a:off x="2636668" y="1890944"/>
            <a:ext cx="6960093" cy="190869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000" dirty="0"/>
              <a:t>გამოაცხვე პიცა</a:t>
            </a:r>
          </a:p>
        </p:txBody>
      </p:sp>
    </p:spTree>
    <p:extLst>
      <p:ext uri="{BB962C8B-B14F-4D97-AF65-F5344CB8AC3E}">
        <p14:creationId xmlns:p14="http://schemas.microsoft.com/office/powerpoint/2010/main" val="40191659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FCDB6C-3B62-4339-AC65-23107C54A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17831" r="30192" b="8082"/>
          <a:stretch/>
        </p:blipFill>
        <p:spPr>
          <a:xfrm>
            <a:off x="5755371" y="556936"/>
            <a:ext cx="5233181" cy="52770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58A5C2-B841-440F-A43F-5AFFE5463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183" y="4725750"/>
            <a:ext cx="826292" cy="826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1E937D-E431-4513-9925-F2B79F413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77" y="641583"/>
            <a:ext cx="1184010" cy="11840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122EB4-AA1A-45B7-8DBE-55A068371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938" y="2427654"/>
            <a:ext cx="594006" cy="5940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DDD90A-A4B2-4C27-B9D1-8401B60B4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984" y="5979242"/>
            <a:ext cx="674371" cy="6743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80D659-9448-4A4E-9B7D-81CF316AF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194" y="6065497"/>
            <a:ext cx="674371" cy="6743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C5D48B-C869-46AC-A0FC-C2CA7558B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20" y="5495561"/>
            <a:ext cx="1027863" cy="10278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6CE6DE-E5B2-4F59-A214-00AC9CA43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489" y="1967995"/>
            <a:ext cx="780610" cy="7806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DF4666F-8FD6-41BD-B50C-FAB6A32EA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081" y="3915588"/>
            <a:ext cx="780610" cy="7806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781F309-74B9-448B-B424-4B2F1A8B6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536" y="3806097"/>
            <a:ext cx="1393733" cy="139373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7AA027-765C-4F70-BD4B-4B2F7EB20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64" y="2475886"/>
            <a:ext cx="907577" cy="90757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61872C7-F517-418A-8C44-39B50849E9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441" y="6024543"/>
            <a:ext cx="646345" cy="6463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CDC5152-372E-41A8-825E-4F1359BF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27" y="984674"/>
            <a:ext cx="799660" cy="7996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5EFE5D8-5A21-4CA7-B712-245B017010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389" y="4969418"/>
            <a:ext cx="614363" cy="61436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9E156E6-E2DC-46C7-865C-6B19BE7D1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83" y="5654680"/>
            <a:ext cx="826293" cy="82629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F24008E-EC5B-422A-9FDE-82A243F5D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883" y="3091814"/>
            <a:ext cx="674371" cy="67437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662C685-B13A-4A2B-8DD4-926541C74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475" y="5637818"/>
            <a:ext cx="885606" cy="8856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5DA2A19-D4D2-43B5-994D-C850B3E9686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3" t="13384" r="19742" b="53368"/>
          <a:stretch/>
        </p:blipFill>
        <p:spPr>
          <a:xfrm>
            <a:off x="459072" y="556936"/>
            <a:ext cx="1306996" cy="135850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82740DA-A4F9-4681-8D8A-D07840309E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8" t="57498" r="69481" b="13917"/>
          <a:stretch/>
        </p:blipFill>
        <p:spPr>
          <a:xfrm>
            <a:off x="625801" y="2311817"/>
            <a:ext cx="907577" cy="10716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03AF418-8A19-4FC8-A2D9-B06F1360E1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969" t="13535" r="46245" b="55273"/>
          <a:stretch/>
        </p:blipFill>
        <p:spPr>
          <a:xfrm>
            <a:off x="651950" y="3779840"/>
            <a:ext cx="781215" cy="1162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DA05-3B0B-49D9-B8F7-B32A034DB37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1" t="14863" r="67247" b="52530"/>
          <a:stretch/>
        </p:blipFill>
        <p:spPr>
          <a:xfrm>
            <a:off x="399924" y="5507129"/>
            <a:ext cx="1033241" cy="111673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C9C462-C0D5-4109-BBA9-F8D34E3ADA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880" y="295220"/>
            <a:ext cx="799660" cy="7996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DD93A0E-5619-4EBB-A347-B568C336A0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108" y="5947885"/>
            <a:ext cx="799660" cy="7996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78A0641-6173-47C9-BEF6-D2F2A9533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85" y="3467246"/>
            <a:ext cx="826292" cy="82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83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FCDB6C-3B62-4339-AC65-23107C54A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17831" r="30192" b="8082"/>
          <a:stretch/>
        </p:blipFill>
        <p:spPr>
          <a:xfrm>
            <a:off x="3479409" y="478301"/>
            <a:ext cx="5233181" cy="52770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5FF7C-68B3-438A-9D50-1BA880744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43" y="1826712"/>
            <a:ext cx="635280" cy="635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58A5C2-B841-440F-A43F-5AFFE5463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0" y="2144352"/>
            <a:ext cx="635280" cy="635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F6FD05-35D6-4786-AABB-12762BAFA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625" y="5320178"/>
            <a:ext cx="635280" cy="635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1E937D-E431-4513-9925-F2B79F413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05" y="4684898"/>
            <a:ext cx="635280" cy="635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122EB4-AA1A-45B7-8DBE-55A068371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731" y="4349391"/>
            <a:ext cx="594006" cy="5940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DDD90A-A4B2-4C27-B9D1-8401B60B4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878" y="1537236"/>
            <a:ext cx="674371" cy="6743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80D659-9448-4A4E-9B7D-81CF316AF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34" y="2779632"/>
            <a:ext cx="674371" cy="6743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321FFAA-8021-495D-B22A-06489F438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32" y="692563"/>
            <a:ext cx="674371" cy="6743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6646E6-CC6B-4074-BA06-68503A961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84" y="3668681"/>
            <a:ext cx="514492" cy="5144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C5D48B-C869-46AC-A0FC-C2CA7558B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851" y="6056526"/>
            <a:ext cx="646345" cy="6463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6CE6DE-E5B2-4F59-A214-00AC9CA43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856" y="578906"/>
            <a:ext cx="780610" cy="7806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DF4666F-8FD6-41BD-B50C-FAB6A32EA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36" y="4123916"/>
            <a:ext cx="595313" cy="5953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781F309-74B9-448B-B424-4B2F1A8B6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421" y="5486362"/>
            <a:ext cx="595313" cy="5953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411A99-988F-49BC-8CC0-082625E2C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65" y="4031267"/>
            <a:ext cx="780610" cy="78061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7AA027-765C-4F70-BD4B-4B2F7EB20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726" y="1338598"/>
            <a:ext cx="635280" cy="63528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673E95A-89F4-41B8-A8F7-1708D89DA3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56" y="2615716"/>
            <a:ext cx="780610" cy="7806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61872C7-F517-418A-8C44-39B50849E9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441" y="6024543"/>
            <a:ext cx="646345" cy="6463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CDC5152-372E-41A8-825E-4F1359BF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537" y="1338598"/>
            <a:ext cx="799660" cy="7996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5EFE5D8-5A21-4CA7-B712-245B017010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174" y="5140972"/>
            <a:ext cx="614363" cy="61436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9E156E6-E2DC-46C7-865C-6B19BE7D1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297" y="5755335"/>
            <a:ext cx="826293" cy="82629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F24008E-EC5B-422A-9FDE-82A243F5D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367" y="3021660"/>
            <a:ext cx="674371" cy="67437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C4E8631-EB27-4F46-8440-5C4D928C36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77" y="340451"/>
            <a:ext cx="998147" cy="99814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662C685-B13A-4A2B-8DD4-926541C74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475" y="5637818"/>
            <a:ext cx="885606" cy="88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326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CC6413-E46B-4E72-AA70-A442E5AD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244821" y="689349"/>
            <a:ext cx="7399607" cy="4683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BAE2F-CD84-4538-B1ED-40B3292E8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6395" r="65385" b="67187"/>
          <a:stretch/>
        </p:blipFill>
        <p:spPr>
          <a:xfrm>
            <a:off x="4563063" y="1628567"/>
            <a:ext cx="1026941" cy="10142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C9243-94D1-4CD3-BAB5-808BB20E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34249" r="65269" b="50000"/>
          <a:stretch/>
        </p:blipFill>
        <p:spPr>
          <a:xfrm>
            <a:off x="3385481" y="1657608"/>
            <a:ext cx="1177582" cy="98522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8BF28BB-A15A-4C7C-B598-23633210DC24}"/>
              </a:ext>
            </a:extLst>
          </p:cNvPr>
          <p:cNvSpPr/>
          <p:nvPr/>
        </p:nvSpPr>
        <p:spPr>
          <a:xfrm>
            <a:off x="664811" y="1657608"/>
            <a:ext cx="1661282" cy="1617784"/>
          </a:xfrm>
          <a:prstGeom prst="ellipse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12C260-EE1B-4D64-81B0-AAF9468861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4702461" y="5582963"/>
            <a:ext cx="1037084" cy="12585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139F78-C1CD-4AB5-BFE5-D6CE006EB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0" t="24603" r="64808" b="56105"/>
          <a:stretch/>
        </p:blipFill>
        <p:spPr>
          <a:xfrm>
            <a:off x="6691010" y="5387744"/>
            <a:ext cx="1057322" cy="13931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D3C19B-F939-4DB5-8A1F-0F10B00298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8677709" y="5495818"/>
            <a:ext cx="916832" cy="13456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2BAFAB-C3F3-440B-96CF-1C65E6CC14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2" t="24398" r="46768" b="57183"/>
          <a:stretch/>
        </p:blipFill>
        <p:spPr>
          <a:xfrm>
            <a:off x="2879162" y="5467053"/>
            <a:ext cx="730773" cy="120694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34B812-05D4-47D5-90A1-89797F7E740B}"/>
              </a:ext>
            </a:extLst>
          </p:cNvPr>
          <p:cNvSpPr/>
          <p:nvPr/>
        </p:nvSpPr>
        <p:spPr>
          <a:xfrm>
            <a:off x="2326093" y="16516"/>
            <a:ext cx="7474998" cy="689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რამდენი ბავშვი ზის ავტობუსში?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CC6413-E46B-4E72-AA70-A442E5AD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396196" y="981236"/>
            <a:ext cx="7399607" cy="4683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BAE2F-CD84-4538-B1ED-40B3292E8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6395" r="65385" b="67187"/>
          <a:stretch/>
        </p:blipFill>
        <p:spPr>
          <a:xfrm>
            <a:off x="4714438" y="1967008"/>
            <a:ext cx="1026941" cy="10142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C9243-94D1-4CD3-BAB5-808BB20E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34249" r="65269" b="50000"/>
          <a:stretch/>
        </p:blipFill>
        <p:spPr>
          <a:xfrm>
            <a:off x="3536856" y="1949495"/>
            <a:ext cx="1177582" cy="985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F0702-2E7C-4521-A49D-05ADEE4AA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t="34248" r="45423" b="50000"/>
          <a:stretch/>
        </p:blipFill>
        <p:spPr>
          <a:xfrm>
            <a:off x="5771858" y="1939538"/>
            <a:ext cx="1052615" cy="9852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EA9E3A-BB3D-4377-B577-A856CECF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2" t="16394" r="25149" b="67188"/>
          <a:stretch/>
        </p:blipFill>
        <p:spPr>
          <a:xfrm>
            <a:off x="6854952" y="1949495"/>
            <a:ext cx="1052615" cy="100598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8BF28BB-A15A-4C7C-B598-23633210DC24}"/>
              </a:ext>
            </a:extLst>
          </p:cNvPr>
          <p:cNvSpPr/>
          <p:nvPr/>
        </p:nvSpPr>
        <p:spPr>
          <a:xfrm>
            <a:off x="654560" y="1205719"/>
            <a:ext cx="1661282" cy="1617784"/>
          </a:xfrm>
          <a:prstGeom prst="ellipse">
            <a:avLst/>
          </a:prstGeom>
          <a:ln w="57150">
            <a:solidFill>
              <a:srgbClr val="EA485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1D2E58-32F8-40B9-A7A6-1A7A0DBE98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85" t="64134" r="66499" b="19985"/>
          <a:stretch/>
        </p:blipFill>
        <p:spPr>
          <a:xfrm>
            <a:off x="2854198" y="5599479"/>
            <a:ext cx="1037084" cy="12157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12C260-EE1B-4D64-81B0-AAF9468861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4771577" y="5599479"/>
            <a:ext cx="1037084" cy="12585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139F78-C1CD-4AB5-BFE5-D6CE006EB4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0" t="24603" r="64808" b="56105"/>
          <a:stretch/>
        </p:blipFill>
        <p:spPr>
          <a:xfrm>
            <a:off x="6760126" y="5404260"/>
            <a:ext cx="1057322" cy="13931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D3C19B-F939-4DB5-8A1F-0F10B00298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8746825" y="5512334"/>
            <a:ext cx="916832" cy="134566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28EACA-FA51-4BF5-8975-6BA57B54D8D9}"/>
              </a:ext>
            </a:extLst>
          </p:cNvPr>
          <p:cNvSpPr/>
          <p:nvPr/>
        </p:nvSpPr>
        <p:spPr>
          <a:xfrm>
            <a:off x="2396196" y="161317"/>
            <a:ext cx="7474998" cy="689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რამდენი ბავშვი ზის ავტობუსში?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96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CC6413-E46B-4E72-AA70-A442E5AD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165376" y="786741"/>
            <a:ext cx="7399607" cy="4683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BAE2F-CD84-4538-B1ED-40B3292E8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6395" r="65385" b="67187"/>
          <a:stretch/>
        </p:blipFill>
        <p:spPr>
          <a:xfrm>
            <a:off x="4477571" y="1793874"/>
            <a:ext cx="975840" cy="963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C9243-94D1-4CD3-BAB5-808BB20E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34249" r="65269" b="50000"/>
          <a:stretch/>
        </p:blipFill>
        <p:spPr>
          <a:xfrm>
            <a:off x="3306036" y="1811271"/>
            <a:ext cx="1177582" cy="985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F0702-2E7C-4521-A49D-05ADEE4AA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t="34248" r="45423" b="50000"/>
          <a:stretch/>
        </p:blipFill>
        <p:spPr>
          <a:xfrm>
            <a:off x="5541038" y="1801314"/>
            <a:ext cx="968025" cy="9060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EA9E3A-BB3D-4377-B577-A856CECF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2" t="16394" r="25149" b="67188"/>
          <a:stretch/>
        </p:blipFill>
        <p:spPr>
          <a:xfrm>
            <a:off x="6624132" y="1811271"/>
            <a:ext cx="948045" cy="90604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8BF28BB-A15A-4C7C-B598-23633210DC24}"/>
              </a:ext>
            </a:extLst>
          </p:cNvPr>
          <p:cNvSpPr/>
          <p:nvPr/>
        </p:nvSpPr>
        <p:spPr>
          <a:xfrm>
            <a:off x="504094" y="1685713"/>
            <a:ext cx="1661282" cy="1617784"/>
          </a:xfrm>
          <a:prstGeom prst="ellipse">
            <a:avLst/>
          </a:prstGeom>
          <a:ln w="57150">
            <a:solidFill>
              <a:srgbClr val="C91DE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1D2E58-32F8-40B9-A7A6-1A7A0DBE98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85" t="64134" r="66499" b="19985"/>
          <a:stretch/>
        </p:blipFill>
        <p:spPr>
          <a:xfrm>
            <a:off x="2715791" y="5523325"/>
            <a:ext cx="1037084" cy="12157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12C260-EE1B-4D64-81B0-AAF9468861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4761596" y="5501957"/>
            <a:ext cx="1037084" cy="12585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D3C19B-F939-4DB5-8A1F-0F10B00298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8648151" y="5446154"/>
            <a:ext cx="916832" cy="13456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6B2CB4-FDB6-45B2-999F-7795BA9E4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8" t="69138" r="55692" b="14444"/>
          <a:stretch/>
        </p:blipFill>
        <p:spPr>
          <a:xfrm>
            <a:off x="7676747" y="1773805"/>
            <a:ext cx="948045" cy="9733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64D3AC-EDF4-454C-AC35-CEAE3AEABA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8" t="52843" r="35385" b="32094"/>
          <a:stretch/>
        </p:blipFill>
        <p:spPr>
          <a:xfrm>
            <a:off x="3313524" y="2833865"/>
            <a:ext cx="1164047" cy="907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7FE2D2-2CB0-43BE-8FB4-40FE2542BA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6" t="63186" r="26731" b="19124"/>
          <a:stretch/>
        </p:blipFill>
        <p:spPr>
          <a:xfrm>
            <a:off x="6624132" y="5614041"/>
            <a:ext cx="909174" cy="107354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D9348A6-F1D0-4D0E-B5E7-7A1CDFDFECAA}"/>
              </a:ext>
            </a:extLst>
          </p:cNvPr>
          <p:cNvSpPr/>
          <p:nvPr/>
        </p:nvSpPr>
        <p:spPr>
          <a:xfrm>
            <a:off x="2358501" y="66051"/>
            <a:ext cx="7474998" cy="689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რამდენი ბავშვი ზის ავტობუსში?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103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CC6413-E46B-4E72-AA70-A442E5AD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165376" y="786741"/>
            <a:ext cx="7399607" cy="4683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BAE2F-CD84-4538-B1ED-40B3292E8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6395" r="65385" b="67187"/>
          <a:stretch/>
        </p:blipFill>
        <p:spPr>
          <a:xfrm>
            <a:off x="10334904" y="4433907"/>
            <a:ext cx="891361" cy="8803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C9243-94D1-4CD3-BAB5-808BB20E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34249" r="65269" b="50000"/>
          <a:stretch/>
        </p:blipFill>
        <p:spPr>
          <a:xfrm>
            <a:off x="10316532" y="141560"/>
            <a:ext cx="909733" cy="761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F0702-2E7C-4521-A49D-05ADEE4AA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t="34248" r="45423" b="50000"/>
          <a:stretch/>
        </p:blipFill>
        <p:spPr>
          <a:xfrm>
            <a:off x="10316532" y="3303497"/>
            <a:ext cx="891361" cy="834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EA9E3A-BB3D-4377-B577-A856CECF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2" t="16394" r="25149" b="67188"/>
          <a:stretch/>
        </p:blipFill>
        <p:spPr>
          <a:xfrm>
            <a:off x="10316532" y="1121737"/>
            <a:ext cx="902142" cy="86217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8BF28BB-A15A-4C7C-B598-23633210DC24}"/>
              </a:ext>
            </a:extLst>
          </p:cNvPr>
          <p:cNvSpPr/>
          <p:nvPr/>
        </p:nvSpPr>
        <p:spPr>
          <a:xfrm>
            <a:off x="504094" y="1685713"/>
            <a:ext cx="1661282" cy="1617784"/>
          </a:xfrm>
          <a:prstGeom prst="ellipse">
            <a:avLst/>
          </a:prstGeom>
          <a:ln w="57150">
            <a:solidFill>
              <a:srgbClr val="C91DE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1D2E58-32F8-40B9-A7A6-1A7A0DBE98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85" t="64134" r="66499" b="19985"/>
          <a:stretch/>
        </p:blipFill>
        <p:spPr>
          <a:xfrm>
            <a:off x="791538" y="1983915"/>
            <a:ext cx="867294" cy="1016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6B2CB4-FDB6-45B2-999F-7795BA9E4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8" t="69138" r="55692" b="14444"/>
          <a:stretch/>
        </p:blipFill>
        <p:spPr>
          <a:xfrm>
            <a:off x="10316532" y="2155219"/>
            <a:ext cx="891361" cy="915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64D3AC-EDF4-454C-AC35-CEAE3AEABA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8" t="52843" r="35385" b="32094"/>
          <a:stretch/>
        </p:blipFill>
        <p:spPr>
          <a:xfrm>
            <a:off x="10364013" y="5515135"/>
            <a:ext cx="891361" cy="907525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D9348A6-F1D0-4D0E-B5E7-7A1CDFDFECAA}"/>
              </a:ext>
            </a:extLst>
          </p:cNvPr>
          <p:cNvSpPr/>
          <p:nvPr/>
        </p:nvSpPr>
        <p:spPr>
          <a:xfrm>
            <a:off x="2358501" y="66051"/>
            <a:ext cx="7474998" cy="689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ჩასვი ბავშვები ავტობუსში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050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CC6413-E46B-4E72-AA70-A442E5AD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2" t="19062" r="22577" b="17933"/>
          <a:stretch/>
        </p:blipFill>
        <p:spPr>
          <a:xfrm>
            <a:off x="2165376" y="786741"/>
            <a:ext cx="7399607" cy="4683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BAE2F-CD84-4538-B1ED-40B3292E8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6395" r="65385" b="67187"/>
          <a:stretch/>
        </p:blipFill>
        <p:spPr>
          <a:xfrm>
            <a:off x="10334904" y="4433907"/>
            <a:ext cx="891361" cy="8803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C9243-94D1-4CD3-BAB5-808BB20E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34249" r="65269" b="50000"/>
          <a:stretch/>
        </p:blipFill>
        <p:spPr>
          <a:xfrm>
            <a:off x="10316532" y="141560"/>
            <a:ext cx="909733" cy="761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F0702-2E7C-4521-A49D-05ADEE4AA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t="34248" r="45423" b="50000"/>
          <a:stretch/>
        </p:blipFill>
        <p:spPr>
          <a:xfrm>
            <a:off x="10316532" y="3303497"/>
            <a:ext cx="891361" cy="834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EA9E3A-BB3D-4377-B577-A856CECF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2" t="16394" r="25149" b="67188"/>
          <a:stretch/>
        </p:blipFill>
        <p:spPr>
          <a:xfrm>
            <a:off x="10316532" y="1121737"/>
            <a:ext cx="902142" cy="86217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8BF28BB-A15A-4C7C-B598-23633210DC24}"/>
              </a:ext>
            </a:extLst>
          </p:cNvPr>
          <p:cNvSpPr/>
          <p:nvPr/>
        </p:nvSpPr>
        <p:spPr>
          <a:xfrm>
            <a:off x="504094" y="1685713"/>
            <a:ext cx="1661282" cy="1617784"/>
          </a:xfrm>
          <a:prstGeom prst="ellipse">
            <a:avLst/>
          </a:prstGeom>
          <a:ln w="57150">
            <a:solidFill>
              <a:srgbClr val="C91DE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B2CB4-FDB6-45B2-999F-7795BA9E4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8" t="69138" r="55692" b="14444"/>
          <a:stretch/>
        </p:blipFill>
        <p:spPr>
          <a:xfrm>
            <a:off x="10316532" y="2155219"/>
            <a:ext cx="891361" cy="915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64D3AC-EDF4-454C-AC35-CEAE3AEABA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8" t="52843" r="35385" b="32094"/>
          <a:stretch/>
        </p:blipFill>
        <p:spPr>
          <a:xfrm>
            <a:off x="10364013" y="5515135"/>
            <a:ext cx="891361" cy="907525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D9348A6-F1D0-4D0E-B5E7-7A1CDFDFECAA}"/>
              </a:ext>
            </a:extLst>
          </p:cNvPr>
          <p:cNvSpPr/>
          <p:nvPr/>
        </p:nvSpPr>
        <p:spPr>
          <a:xfrm>
            <a:off x="2358501" y="66051"/>
            <a:ext cx="7474998" cy="689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ჩასვი ბავშვები ავტობუსში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F18BC1-4A22-4855-9202-646B5106A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4" t="25835" r="27192" b="55490"/>
          <a:stretch/>
        </p:blipFill>
        <p:spPr>
          <a:xfrm>
            <a:off x="959248" y="2026447"/>
            <a:ext cx="750974" cy="110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244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10C75B0-AC40-4858-90F8-3B434D774504}"/>
              </a:ext>
            </a:extLst>
          </p:cNvPr>
          <p:cNvGraphicFramePr>
            <a:graphicFrameLocks noGrp="1"/>
          </p:cNvGraphicFramePr>
          <p:nvPr/>
        </p:nvGraphicFramePr>
        <p:xfrm>
          <a:off x="1617785" y="224261"/>
          <a:ext cx="8834510" cy="51355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7255">
                  <a:extLst>
                    <a:ext uri="{9D8B030D-6E8A-4147-A177-3AD203B41FA5}">
                      <a16:colId xmlns:a16="http://schemas.microsoft.com/office/drawing/2014/main" val="852131768"/>
                    </a:ext>
                  </a:extLst>
                </a:gridCol>
                <a:gridCol w="4417255">
                  <a:extLst>
                    <a:ext uri="{9D8B030D-6E8A-4147-A177-3AD203B41FA5}">
                      <a16:colId xmlns:a16="http://schemas.microsoft.com/office/drawing/2014/main" val="2100195853"/>
                    </a:ext>
                  </a:extLst>
                </a:gridCol>
              </a:tblGrid>
              <a:tr h="256776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75993"/>
                  </a:ext>
                </a:extLst>
              </a:tr>
              <a:tr h="2567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4332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F4FA282-8C76-4AEF-A54C-01ACD9ECF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1" t="57440" r="61808" b="12802"/>
          <a:stretch/>
        </p:blipFill>
        <p:spPr>
          <a:xfrm>
            <a:off x="3948048" y="3091441"/>
            <a:ext cx="1885071" cy="20398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8C17CF-B664-4075-AC17-D844482DEF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8817374" y="4416816"/>
            <a:ext cx="760361" cy="746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C0CDE8-F150-4A57-914B-B784150C2A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8562254" y="2841674"/>
            <a:ext cx="760362" cy="746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187145-6CAB-4C7D-A4E4-85FF667638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9638966" y="4480236"/>
            <a:ext cx="752098" cy="7382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16D59D-9E4D-44BB-9211-D99304D23D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9621810" y="3669864"/>
            <a:ext cx="760361" cy="746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7281D8-2971-4F59-A7B0-4F37EDE818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9443229" y="2859493"/>
            <a:ext cx="760361" cy="7464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E8A392-2428-40BD-BD82-95313C394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8647295" y="3590455"/>
            <a:ext cx="760361" cy="746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F3339C-DD5D-4BAE-BF3E-4376D42940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16521" r="67807" b="55964"/>
          <a:stretch/>
        </p:blipFill>
        <p:spPr>
          <a:xfrm>
            <a:off x="8057013" y="4552189"/>
            <a:ext cx="760361" cy="7464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0B8810-690E-42A4-AE9E-426B14B12A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614" t="36755" r="40000" b="42150"/>
          <a:stretch/>
        </p:blipFill>
        <p:spPr>
          <a:xfrm>
            <a:off x="3161760" y="780958"/>
            <a:ext cx="2664069" cy="17183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0AC10D-B0A2-428C-BAF3-3DAE6598E9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6" t="53331" r="41765" b="10045"/>
          <a:stretch/>
        </p:blipFill>
        <p:spPr>
          <a:xfrm>
            <a:off x="7698206" y="289270"/>
            <a:ext cx="1647554" cy="16768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746406-7A4F-4B80-9AE4-72500FF809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3" t="74697" r="54194" b="10045"/>
          <a:stretch/>
        </p:blipFill>
        <p:spPr>
          <a:xfrm>
            <a:off x="9431971" y="443420"/>
            <a:ext cx="813456" cy="8413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6CA236-E97F-4A0B-AEA7-021BA8B86C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3" t="74697" r="54194" b="10045"/>
          <a:stretch/>
        </p:blipFill>
        <p:spPr>
          <a:xfrm>
            <a:off x="9308892" y="1657991"/>
            <a:ext cx="813456" cy="84136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CB5AD0-2599-47C2-8434-FE02A54CF0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3" t="74697" r="54194" b="10045"/>
          <a:stretch/>
        </p:blipFill>
        <p:spPr>
          <a:xfrm>
            <a:off x="8696068" y="1981585"/>
            <a:ext cx="625669" cy="64713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D6A49A-BF7C-4C96-8AD0-7BBB5C9B56B4}"/>
              </a:ext>
            </a:extLst>
          </p:cNvPr>
          <p:cNvSpPr/>
          <p:nvPr/>
        </p:nvSpPr>
        <p:spPr>
          <a:xfrm>
            <a:off x="1617785" y="226253"/>
            <a:ext cx="1330164" cy="1271956"/>
          </a:xfrm>
          <a:prstGeom prst="rec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028C2-B873-485F-B4CC-1960A9E5C631}"/>
              </a:ext>
            </a:extLst>
          </p:cNvPr>
          <p:cNvSpPr/>
          <p:nvPr/>
        </p:nvSpPr>
        <p:spPr>
          <a:xfrm>
            <a:off x="1617785" y="2768254"/>
            <a:ext cx="1251599" cy="1271956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02390C-9834-413C-AB55-2ADA7B0EFECF}"/>
              </a:ext>
            </a:extLst>
          </p:cNvPr>
          <p:cNvSpPr/>
          <p:nvPr/>
        </p:nvSpPr>
        <p:spPr>
          <a:xfrm>
            <a:off x="6033135" y="224260"/>
            <a:ext cx="1330164" cy="1217677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469FBE-7495-4048-8C48-786CE5686646}"/>
              </a:ext>
            </a:extLst>
          </p:cNvPr>
          <p:cNvSpPr/>
          <p:nvPr/>
        </p:nvSpPr>
        <p:spPr>
          <a:xfrm>
            <a:off x="6049363" y="2792026"/>
            <a:ext cx="1372724" cy="1271956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AFDECC9-8FFB-4A41-A1A7-A58900D6D9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99" t="9779" r="64053" b="48307"/>
          <a:stretch/>
        </p:blipFill>
        <p:spPr>
          <a:xfrm>
            <a:off x="5000548" y="5447106"/>
            <a:ext cx="1280323" cy="12598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FD984B8-38E2-4407-9A01-48245DBA8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947" t="9779" r="40502" b="48307"/>
          <a:stretch/>
        </p:blipFill>
        <p:spPr>
          <a:xfrm>
            <a:off x="7144276" y="5443788"/>
            <a:ext cx="1280323" cy="128106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0097A93-5B48-4C28-A8B8-CE7E3D3B6D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6" t="51474" r="40729" b="7761"/>
          <a:stretch/>
        </p:blipFill>
        <p:spPr>
          <a:xfrm>
            <a:off x="2601765" y="5425912"/>
            <a:ext cx="1311387" cy="124531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A6D26A1-08AD-47AA-9AE3-80A316F1E1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7" t="51445" r="64181" b="7906"/>
          <a:stretch/>
        </p:blipFill>
        <p:spPr>
          <a:xfrm>
            <a:off x="9150807" y="5425912"/>
            <a:ext cx="1300024" cy="128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659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010D-B0CC-4A9F-A3E3-4AC570E5D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47" y="202968"/>
            <a:ext cx="7339373" cy="8357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a-GE" dirty="0"/>
              <a:t>მოათავსე თეფშზე  6  ვაშლი</a:t>
            </a:r>
            <a:endParaRPr lang="en-US" dirty="0"/>
          </a:p>
        </p:txBody>
      </p:sp>
      <p:pic>
        <p:nvPicPr>
          <p:cNvPr id="2050" name="Picture 2" descr="Plate Clip Art at Clker.com - vector clip art online, royalty free &amp; public  domain">
            <a:extLst>
              <a:ext uri="{FF2B5EF4-FFF2-40B4-BE49-F238E27FC236}">
                <a16:creationId xmlns:a16="http://schemas.microsoft.com/office/drawing/2014/main" id="{7A101737-C5AE-43AD-9D11-56012AAB8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979" y="1270801"/>
            <a:ext cx="6018042" cy="289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0B80CE-50A0-4468-97E8-138E4D4E7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809717" y="4964193"/>
            <a:ext cx="1368420" cy="1368420"/>
          </a:xfr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BF00C3B7-5ECF-439E-A8ED-82484FFFE4E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401357" y="4995861"/>
            <a:ext cx="1291940" cy="1291940"/>
          </a:xfrm>
          <a:prstGeom prst="rect">
            <a:avLst/>
          </a:prstGeom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D57229E9-9CA1-4056-AC61-7224B8F65FB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02049" y="4921337"/>
            <a:ext cx="1368419" cy="1368419"/>
          </a:xfrm>
          <a:prstGeom prst="rect">
            <a:avLst/>
          </a:prstGeom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2EA352D8-F2FD-41A4-B2A1-B93C6526B3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221718" y="4941357"/>
            <a:ext cx="1368418" cy="1368418"/>
          </a:xfrm>
          <a:prstGeom prst="rect">
            <a:avLst/>
          </a:prstGeom>
        </p:spPr>
      </p:pic>
      <p:pic>
        <p:nvPicPr>
          <p:cNvPr id="16" name="Content Placeholder 7">
            <a:extLst>
              <a:ext uri="{FF2B5EF4-FFF2-40B4-BE49-F238E27FC236}">
                <a16:creationId xmlns:a16="http://schemas.microsoft.com/office/drawing/2014/main" id="{9F6B5370-0A4D-43C3-B543-20FFC62C02B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26127" y="4902990"/>
            <a:ext cx="1368418" cy="1368418"/>
          </a:xfrm>
          <a:prstGeom prst="rect">
            <a:avLst/>
          </a:prstGeom>
        </p:spPr>
      </p:pic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86F21298-5770-47F6-BBE8-44D310C0E6B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154041" y="4815872"/>
            <a:ext cx="1375977" cy="1375977"/>
          </a:xfrm>
          <a:prstGeom prst="rect">
            <a:avLst/>
          </a:prstGeom>
        </p:spPr>
      </p:pic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F4B86BB7-FDCF-40B3-98ED-BB2CEF2F757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66009" y="4851550"/>
            <a:ext cx="1325563" cy="1325563"/>
          </a:xfrm>
          <a:prstGeom prst="rect">
            <a:avLst/>
          </a:prstGeom>
        </p:spPr>
      </p:pic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6F5A7EB0-A44D-48B1-AD65-2AF115098D4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6419" y="4964193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670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ke Clip Art Images - Free Download on Freepik">
            <a:extLst>
              <a:ext uri="{FF2B5EF4-FFF2-40B4-BE49-F238E27FC236}">
                <a16:creationId xmlns:a16="http://schemas.microsoft.com/office/drawing/2014/main" id="{D278FA1A-A854-48E7-AA25-44912CA45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86" y="2652303"/>
            <a:ext cx="4354221" cy="26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irthday Candle Clipart 9593636 PNG">
            <a:extLst>
              <a:ext uri="{FF2B5EF4-FFF2-40B4-BE49-F238E27FC236}">
                <a16:creationId xmlns:a16="http://schemas.microsoft.com/office/drawing/2014/main" id="{C13FBC20-6970-4EBB-985F-C57BA002B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753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irthday Candle Clipart 9593636 PNG">
            <a:extLst>
              <a:ext uri="{FF2B5EF4-FFF2-40B4-BE49-F238E27FC236}">
                <a16:creationId xmlns:a16="http://schemas.microsoft.com/office/drawing/2014/main" id="{069186D3-764D-49FB-8364-B8D341EFE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7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F0EC235-EFB5-4489-B5FB-3D4136865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48" y="210085"/>
            <a:ext cx="5969252" cy="5887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a-GE" sz="3200" dirty="0"/>
              <a:t>მოათავსე ტორტზე 7 სანთელი</a:t>
            </a:r>
            <a:endParaRPr lang="en-US" sz="3200" dirty="0"/>
          </a:p>
        </p:txBody>
      </p:sp>
      <p:pic>
        <p:nvPicPr>
          <p:cNvPr id="14" name="Picture 8" descr="Birthday Candle Clipart 9593636 PNG">
            <a:extLst>
              <a:ext uri="{FF2B5EF4-FFF2-40B4-BE49-F238E27FC236}">
                <a16:creationId xmlns:a16="http://schemas.microsoft.com/office/drawing/2014/main" id="{8040FDBC-DD2B-431B-A7BB-3F2B8DD62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049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Birthday Candle Clipart 9593636 PNG">
            <a:extLst>
              <a:ext uri="{FF2B5EF4-FFF2-40B4-BE49-F238E27FC236}">
                <a16:creationId xmlns:a16="http://schemas.microsoft.com/office/drawing/2014/main" id="{C2BC9C49-037A-484D-BDDA-F76602E36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111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Birthday Candle Clipart 9593636 PNG">
            <a:extLst>
              <a:ext uri="{FF2B5EF4-FFF2-40B4-BE49-F238E27FC236}">
                <a16:creationId xmlns:a16="http://schemas.microsoft.com/office/drawing/2014/main" id="{09514712-673A-405F-8847-3A2EC2E4B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173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Birthday Candle Clipart 9593636 PNG">
            <a:extLst>
              <a:ext uri="{FF2B5EF4-FFF2-40B4-BE49-F238E27FC236}">
                <a16:creationId xmlns:a16="http://schemas.microsoft.com/office/drawing/2014/main" id="{B7803EB9-A295-416A-BE53-605F52CA6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725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rthday Candle Clipart 9593636 PNG">
            <a:extLst>
              <a:ext uri="{FF2B5EF4-FFF2-40B4-BE49-F238E27FC236}">
                <a16:creationId xmlns:a16="http://schemas.microsoft.com/office/drawing/2014/main" id="{FE31D5B3-6D19-446D-804F-9D4C3705D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05" y="1288217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Birthday Candle Clipart 9593636 PNG">
            <a:extLst>
              <a:ext uri="{FF2B5EF4-FFF2-40B4-BE49-F238E27FC236}">
                <a16:creationId xmlns:a16="http://schemas.microsoft.com/office/drawing/2014/main" id="{DF856AE4-FD8F-46E4-88F9-A1ED1A8EF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753" y="3165482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Birthday Candle Clipart 9593636 PNG">
            <a:extLst>
              <a:ext uri="{FF2B5EF4-FFF2-40B4-BE49-F238E27FC236}">
                <a16:creationId xmlns:a16="http://schemas.microsoft.com/office/drawing/2014/main" id="{81D5D2B1-0DE9-4C64-A0C3-5924EFD72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14" y="3165482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Birthday Candle Clipart 9593636 PNG">
            <a:extLst>
              <a:ext uri="{FF2B5EF4-FFF2-40B4-BE49-F238E27FC236}">
                <a16:creationId xmlns:a16="http://schemas.microsoft.com/office/drawing/2014/main" id="{C46323DC-F7B9-4A85-BDCF-84D28587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378" y="3165482"/>
            <a:ext cx="1602868" cy="1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1354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EB4E-DE40-4302-9E0D-C5C97772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06" y="247766"/>
            <a:ext cx="3382108" cy="1775415"/>
          </a:xfrm>
        </p:spPr>
        <p:txBody>
          <a:bodyPr/>
          <a:lstStyle/>
          <a:p>
            <a:r>
              <a:rPr lang="ka-GE" dirty="0"/>
              <a:t>რამდენი სანთელია?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C970B4-DEA2-41B6-927F-2EE0DFFE4E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5" t="64134" r="66499" b="19985"/>
          <a:stretch/>
        </p:blipFill>
        <p:spPr>
          <a:xfrm>
            <a:off x="4073198" y="5545529"/>
            <a:ext cx="750593" cy="879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E1D8E3-0A34-48B6-88F2-858454BF50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6" t="63186" r="26731" b="19124"/>
          <a:stretch/>
        </p:blipFill>
        <p:spPr>
          <a:xfrm>
            <a:off x="1856360" y="5448722"/>
            <a:ext cx="909174" cy="1073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FEC3E-0991-4112-B2D9-7AC999EDBA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8666682" y="5477024"/>
            <a:ext cx="757692" cy="9194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92D21C-CDAA-409B-BA66-17D97C1FB53F}"/>
              </a:ext>
            </a:extLst>
          </p:cNvPr>
          <p:cNvSpPr/>
          <p:nvPr/>
        </p:nvSpPr>
        <p:spPr>
          <a:xfrm>
            <a:off x="3251764" y="552760"/>
            <a:ext cx="1406713" cy="1266093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30256CF-17E2-4F87-B2EE-B7CEA4F41E78}"/>
              </a:ext>
            </a:extLst>
          </p:cNvPr>
          <p:cNvSpPr txBox="1">
            <a:spLocks/>
          </p:cNvSpPr>
          <p:nvPr/>
        </p:nvSpPr>
        <p:spPr>
          <a:xfrm>
            <a:off x="6610519" y="5280854"/>
            <a:ext cx="757692" cy="1409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9</a:t>
            </a:r>
          </a:p>
        </p:txBody>
      </p:sp>
      <p:pic>
        <p:nvPicPr>
          <p:cNvPr id="10" name="Picture 2" descr="Cake Clip Art Images - Free Download on Freepik">
            <a:extLst>
              <a:ext uri="{FF2B5EF4-FFF2-40B4-BE49-F238E27FC236}">
                <a16:creationId xmlns:a16="http://schemas.microsoft.com/office/drawing/2014/main" id="{CA63355F-D25B-4EF8-9F41-51522F046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77" y="1294704"/>
            <a:ext cx="5985980" cy="361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irthday Candle Clipart 9593636 PNG">
            <a:extLst>
              <a:ext uri="{FF2B5EF4-FFF2-40B4-BE49-F238E27FC236}">
                <a16:creationId xmlns:a16="http://schemas.microsoft.com/office/drawing/2014/main" id="{F196DBDF-4CCC-4986-A1E8-ADBF63829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10" y="247766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irthday Candle Clipart 9593636 PNG">
            <a:extLst>
              <a:ext uri="{FF2B5EF4-FFF2-40B4-BE49-F238E27FC236}">
                <a16:creationId xmlns:a16="http://schemas.microsoft.com/office/drawing/2014/main" id="{B4765768-756D-4C56-93E1-8EEDB04BC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425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Birthday Candle Clipart 9593636 PNG">
            <a:extLst>
              <a:ext uri="{FF2B5EF4-FFF2-40B4-BE49-F238E27FC236}">
                <a16:creationId xmlns:a16="http://schemas.microsoft.com/office/drawing/2014/main" id="{803F08C9-A371-49C2-B035-5EDE60CCF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051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irthday Candle Clipart 9593636 PNG">
            <a:extLst>
              <a:ext uri="{FF2B5EF4-FFF2-40B4-BE49-F238E27FC236}">
                <a16:creationId xmlns:a16="http://schemas.microsoft.com/office/drawing/2014/main" id="{7985E99C-B876-415B-AAFC-F6568439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56" y="442253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750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EB4E-DE40-4302-9E0D-C5C97772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06" y="247766"/>
            <a:ext cx="3382108" cy="1775415"/>
          </a:xfrm>
        </p:spPr>
        <p:txBody>
          <a:bodyPr/>
          <a:lstStyle/>
          <a:p>
            <a:r>
              <a:rPr lang="ka-GE" dirty="0"/>
              <a:t>რამდენი სანთელია?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C970B4-DEA2-41B6-927F-2EE0DFFE4E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5" t="64134" r="66499" b="19985"/>
          <a:stretch/>
        </p:blipFill>
        <p:spPr>
          <a:xfrm>
            <a:off x="4073198" y="5545529"/>
            <a:ext cx="750593" cy="879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E1D8E3-0A34-48B6-88F2-858454BF50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6" t="63186" r="26731" b="19124"/>
          <a:stretch/>
        </p:blipFill>
        <p:spPr>
          <a:xfrm>
            <a:off x="1856360" y="5448722"/>
            <a:ext cx="909174" cy="1073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FEC3E-0991-4112-B2D9-7AC999EDBA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8666682" y="5477024"/>
            <a:ext cx="757692" cy="9194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92D21C-CDAA-409B-BA66-17D97C1FB53F}"/>
              </a:ext>
            </a:extLst>
          </p:cNvPr>
          <p:cNvSpPr/>
          <p:nvPr/>
        </p:nvSpPr>
        <p:spPr>
          <a:xfrm>
            <a:off x="3251764" y="552760"/>
            <a:ext cx="1406713" cy="1266093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30256CF-17E2-4F87-B2EE-B7CEA4F41E78}"/>
              </a:ext>
            </a:extLst>
          </p:cNvPr>
          <p:cNvSpPr txBox="1">
            <a:spLocks/>
          </p:cNvSpPr>
          <p:nvPr/>
        </p:nvSpPr>
        <p:spPr>
          <a:xfrm>
            <a:off x="6610519" y="5280854"/>
            <a:ext cx="757692" cy="1409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9</a:t>
            </a:r>
          </a:p>
        </p:txBody>
      </p:sp>
      <p:pic>
        <p:nvPicPr>
          <p:cNvPr id="10" name="Picture 2" descr="Cake Clip Art Images - Free Download on Freepik">
            <a:extLst>
              <a:ext uri="{FF2B5EF4-FFF2-40B4-BE49-F238E27FC236}">
                <a16:creationId xmlns:a16="http://schemas.microsoft.com/office/drawing/2014/main" id="{CA63355F-D25B-4EF8-9F41-51522F046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77" y="1294704"/>
            <a:ext cx="5985980" cy="361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irthday Candle Clipart 9593636 PNG">
            <a:extLst>
              <a:ext uri="{FF2B5EF4-FFF2-40B4-BE49-F238E27FC236}">
                <a16:creationId xmlns:a16="http://schemas.microsoft.com/office/drawing/2014/main" id="{F196DBDF-4CCC-4986-A1E8-ADBF63829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10" y="247766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irthday Candle Clipart 9593636 PNG">
            <a:extLst>
              <a:ext uri="{FF2B5EF4-FFF2-40B4-BE49-F238E27FC236}">
                <a16:creationId xmlns:a16="http://schemas.microsoft.com/office/drawing/2014/main" id="{B4765768-756D-4C56-93E1-8EEDB04BC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425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Birthday Candle Clipart 9593636 PNG">
            <a:extLst>
              <a:ext uri="{FF2B5EF4-FFF2-40B4-BE49-F238E27FC236}">
                <a16:creationId xmlns:a16="http://schemas.microsoft.com/office/drawing/2014/main" id="{803F08C9-A371-49C2-B035-5EDE60CCF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051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irthday Candle Clipart 9593636 PNG">
            <a:extLst>
              <a:ext uri="{FF2B5EF4-FFF2-40B4-BE49-F238E27FC236}">
                <a16:creationId xmlns:a16="http://schemas.microsoft.com/office/drawing/2014/main" id="{7985E99C-B876-415B-AAFC-F6568439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56" y="442253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Birthday Candle Clipart 9593636 PNG">
            <a:extLst>
              <a:ext uri="{FF2B5EF4-FFF2-40B4-BE49-F238E27FC236}">
                <a16:creationId xmlns:a16="http://schemas.microsoft.com/office/drawing/2014/main" id="{4E0873D8-8533-4443-977C-AC8868D91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60" y="247764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irthday Candle Clipart 9593636 PNG">
            <a:extLst>
              <a:ext uri="{FF2B5EF4-FFF2-40B4-BE49-F238E27FC236}">
                <a16:creationId xmlns:a16="http://schemas.microsoft.com/office/drawing/2014/main" id="{A8AB54E8-73AD-42EE-BBBF-0FEEA6D52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83" y="760397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2974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EB4E-DE40-4302-9E0D-C5C97772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06" y="247766"/>
            <a:ext cx="3382108" cy="1775415"/>
          </a:xfrm>
        </p:spPr>
        <p:txBody>
          <a:bodyPr/>
          <a:lstStyle/>
          <a:p>
            <a:r>
              <a:rPr lang="ka-GE" dirty="0"/>
              <a:t>რამდენი სანთელია?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C970B4-DEA2-41B6-927F-2EE0DFFE4E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5" t="64134" r="66499" b="19985"/>
          <a:stretch/>
        </p:blipFill>
        <p:spPr>
          <a:xfrm>
            <a:off x="4073198" y="5545529"/>
            <a:ext cx="750593" cy="879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E1D8E3-0A34-48B6-88F2-858454BF50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6" t="63186" r="26731" b="19124"/>
          <a:stretch/>
        </p:blipFill>
        <p:spPr>
          <a:xfrm>
            <a:off x="1856360" y="5448722"/>
            <a:ext cx="909174" cy="1073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FEC3E-0991-4112-B2D9-7AC999EDBA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9" t="64212" r="46346" b="19395"/>
          <a:stretch/>
        </p:blipFill>
        <p:spPr>
          <a:xfrm>
            <a:off x="8666682" y="5477024"/>
            <a:ext cx="757692" cy="9194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92D21C-CDAA-409B-BA66-17D97C1FB53F}"/>
              </a:ext>
            </a:extLst>
          </p:cNvPr>
          <p:cNvSpPr/>
          <p:nvPr/>
        </p:nvSpPr>
        <p:spPr>
          <a:xfrm>
            <a:off x="3251764" y="552760"/>
            <a:ext cx="1406713" cy="1266093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30256CF-17E2-4F87-B2EE-B7CEA4F41E78}"/>
              </a:ext>
            </a:extLst>
          </p:cNvPr>
          <p:cNvSpPr txBox="1">
            <a:spLocks/>
          </p:cNvSpPr>
          <p:nvPr/>
        </p:nvSpPr>
        <p:spPr>
          <a:xfrm>
            <a:off x="6610519" y="5280854"/>
            <a:ext cx="757692" cy="1409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9</a:t>
            </a:r>
          </a:p>
        </p:txBody>
      </p:sp>
      <p:pic>
        <p:nvPicPr>
          <p:cNvPr id="10" name="Picture 2" descr="Cake Clip Art Images - Free Download on Freepik">
            <a:extLst>
              <a:ext uri="{FF2B5EF4-FFF2-40B4-BE49-F238E27FC236}">
                <a16:creationId xmlns:a16="http://schemas.microsoft.com/office/drawing/2014/main" id="{CA63355F-D25B-4EF8-9F41-51522F046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77" y="1294704"/>
            <a:ext cx="5985980" cy="361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irthday Candle Clipart 9593636 PNG">
            <a:extLst>
              <a:ext uri="{FF2B5EF4-FFF2-40B4-BE49-F238E27FC236}">
                <a16:creationId xmlns:a16="http://schemas.microsoft.com/office/drawing/2014/main" id="{F196DBDF-4CCC-4986-A1E8-ADBF63829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10" y="247766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irthday Candle Clipart 9593636 PNG">
            <a:extLst>
              <a:ext uri="{FF2B5EF4-FFF2-40B4-BE49-F238E27FC236}">
                <a16:creationId xmlns:a16="http://schemas.microsoft.com/office/drawing/2014/main" id="{B4765768-756D-4C56-93E1-8EEDB04BC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425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Birthday Candle Clipart 9593636 PNG">
            <a:extLst>
              <a:ext uri="{FF2B5EF4-FFF2-40B4-BE49-F238E27FC236}">
                <a16:creationId xmlns:a16="http://schemas.microsoft.com/office/drawing/2014/main" id="{803F08C9-A371-49C2-B035-5EDE60CCF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051" y="19743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irthday Candle Clipart 9593636 PNG">
            <a:extLst>
              <a:ext uri="{FF2B5EF4-FFF2-40B4-BE49-F238E27FC236}">
                <a16:creationId xmlns:a16="http://schemas.microsoft.com/office/drawing/2014/main" id="{7985E99C-B876-415B-AAFC-F6568439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56" y="442253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Birthday Candle Clipart 9593636 PNG">
            <a:extLst>
              <a:ext uri="{FF2B5EF4-FFF2-40B4-BE49-F238E27FC236}">
                <a16:creationId xmlns:a16="http://schemas.microsoft.com/office/drawing/2014/main" id="{D3E92160-C401-42F2-8C7E-47531191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60" y="298101"/>
            <a:ext cx="1876083" cy="187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95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ddition And Subtraction Clipart">
            <a:extLst>
              <a:ext uri="{FF2B5EF4-FFF2-40B4-BE49-F238E27FC236}">
                <a16:creationId xmlns:a16="http://schemas.microsoft.com/office/drawing/2014/main" id="{1D68AD5C-0040-4E5B-8E17-DBB5B07AF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51" y="0"/>
            <a:ext cx="5482297" cy="548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DB2979-6540-4A2D-9C5A-4B65F9BADF23}"/>
              </a:ext>
            </a:extLst>
          </p:cNvPr>
          <p:cNvSpPr/>
          <p:nvPr/>
        </p:nvSpPr>
        <p:spPr>
          <a:xfrm>
            <a:off x="2318824" y="5259266"/>
            <a:ext cx="7554350" cy="1237957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000" dirty="0"/>
              <a:t>მარტივი არითმეტიკა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457294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80A2E222-75EE-4147-9DAC-CE0F91DE06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 r="51708"/>
          <a:stretch/>
        </p:blipFill>
        <p:spPr bwMode="auto">
          <a:xfrm>
            <a:off x="3942894" y="548641"/>
            <a:ext cx="4306211" cy="383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7EC077-D1FD-4C98-912B-E4C65E96CDB0}"/>
              </a:ext>
            </a:extLst>
          </p:cNvPr>
          <p:cNvSpPr/>
          <p:nvPr/>
        </p:nvSpPr>
        <p:spPr>
          <a:xfrm>
            <a:off x="3305907" y="4951827"/>
            <a:ext cx="5064369" cy="1195754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6000" dirty="0"/>
              <a:t>მიმატება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915102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C4823BDD-6FB3-4F50-9F7E-28B575842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2" t="3629"/>
          <a:stretch/>
        </p:blipFill>
        <p:spPr bwMode="auto">
          <a:xfrm>
            <a:off x="4009293" y="1181686"/>
            <a:ext cx="3589606" cy="312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504F75D-C033-4A22-B427-3DC41414D851}"/>
              </a:ext>
            </a:extLst>
          </p:cNvPr>
          <p:cNvSpPr/>
          <p:nvPr/>
        </p:nvSpPr>
        <p:spPr>
          <a:xfrm>
            <a:off x="3305907" y="4951827"/>
            <a:ext cx="5064369" cy="1195754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6000" dirty="0"/>
              <a:t>გამოკლება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042871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0F86D-73D5-4F0C-BDDE-C7DF1A1C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quals To Sign - ClipArt Best">
            <a:extLst>
              <a:ext uri="{FF2B5EF4-FFF2-40B4-BE49-F238E27FC236}">
                <a16:creationId xmlns:a16="http://schemas.microsoft.com/office/drawing/2014/main" id="{745A03F7-8F97-494B-A6B3-7C3DB263C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7953" b="17655"/>
          <a:stretch/>
        </p:blipFill>
        <p:spPr bwMode="auto">
          <a:xfrm>
            <a:off x="4037428" y="1336431"/>
            <a:ext cx="4323251" cy="279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E63289-334C-40C7-A029-D11BC6A2589F}"/>
              </a:ext>
            </a:extLst>
          </p:cNvPr>
          <p:cNvSpPr/>
          <p:nvPr/>
        </p:nvSpPr>
        <p:spPr>
          <a:xfrm>
            <a:off x="3305907" y="4951827"/>
            <a:ext cx="5064369" cy="1195754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6000" dirty="0"/>
              <a:t>ტოლობა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375007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n on Diy life hacks">
            <a:extLst>
              <a:ext uri="{FF2B5EF4-FFF2-40B4-BE49-F238E27FC236}">
                <a16:creationId xmlns:a16="http://schemas.microsoft.com/office/drawing/2014/main" id="{5690A90D-3400-44B2-90C7-1A6F585B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3" y="1058750"/>
            <a:ext cx="1060782" cy="236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n on Diy life hacks">
            <a:extLst>
              <a:ext uri="{FF2B5EF4-FFF2-40B4-BE49-F238E27FC236}">
                <a16:creationId xmlns:a16="http://schemas.microsoft.com/office/drawing/2014/main" id="{90FAD4C7-F023-4A36-B631-F8B5ADE30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013" y="992087"/>
            <a:ext cx="1120625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989CFD4F-BCA5-4948-8A2F-B32D35FA07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 r="51708"/>
          <a:stretch/>
        </p:blipFill>
        <p:spPr bwMode="auto">
          <a:xfrm>
            <a:off x="3552901" y="2104135"/>
            <a:ext cx="1120626" cy="99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in on Diy life hacks">
            <a:extLst>
              <a:ext uri="{FF2B5EF4-FFF2-40B4-BE49-F238E27FC236}">
                <a16:creationId xmlns:a16="http://schemas.microsoft.com/office/drawing/2014/main" id="{C3D13587-C808-487C-8889-9888660B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09" y="992086"/>
            <a:ext cx="1120625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quals To Sign - ClipArt Best">
            <a:extLst>
              <a:ext uri="{FF2B5EF4-FFF2-40B4-BE49-F238E27FC236}">
                <a16:creationId xmlns:a16="http://schemas.microsoft.com/office/drawing/2014/main" id="{62025B6F-97B5-437E-84D8-1006B9F85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7953" b="17655"/>
          <a:stretch/>
        </p:blipFill>
        <p:spPr bwMode="auto">
          <a:xfrm>
            <a:off x="6798693" y="1940856"/>
            <a:ext cx="204708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in on Diy life hacks">
            <a:extLst>
              <a:ext uri="{FF2B5EF4-FFF2-40B4-BE49-F238E27FC236}">
                <a16:creationId xmlns:a16="http://schemas.microsoft.com/office/drawing/2014/main" id="{9AD77D6C-7CF4-40B4-AC05-7771DA82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143" y="992088"/>
            <a:ext cx="1120625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in on Diy life hacks">
            <a:extLst>
              <a:ext uri="{FF2B5EF4-FFF2-40B4-BE49-F238E27FC236}">
                <a16:creationId xmlns:a16="http://schemas.microsoft.com/office/drawing/2014/main" id="{4D5E3BD1-3238-49C9-A289-A71EB3FA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021" y="992088"/>
            <a:ext cx="1120625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in on Diy life hacks">
            <a:extLst>
              <a:ext uri="{FF2B5EF4-FFF2-40B4-BE49-F238E27FC236}">
                <a16:creationId xmlns:a16="http://schemas.microsoft.com/office/drawing/2014/main" id="{C6F0B582-2388-43CB-930B-DB4F6ECCA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375" y="992087"/>
            <a:ext cx="1120625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4F69DB-52B0-4D63-8AFC-85DFC5C68A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70" t="9882" r="40807" b="49962"/>
          <a:stretch/>
        </p:blipFill>
        <p:spPr>
          <a:xfrm>
            <a:off x="1310639" y="3758131"/>
            <a:ext cx="1288146" cy="12416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076024-44DB-4D22-B73C-EEE7793984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9211" r="63780" b="48850"/>
          <a:stretch/>
        </p:blipFill>
        <p:spPr>
          <a:xfrm>
            <a:off x="4907757" y="3758131"/>
            <a:ext cx="1288146" cy="12248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2ABABC-A753-42CF-8017-1DABBE37F3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8" t="9844" r="17038" b="50000"/>
          <a:stretch/>
        </p:blipFill>
        <p:spPr>
          <a:xfrm>
            <a:off x="9157628" y="3758130"/>
            <a:ext cx="1270786" cy="122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204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n on Diy life hacks">
            <a:extLst>
              <a:ext uri="{FF2B5EF4-FFF2-40B4-BE49-F238E27FC236}">
                <a16:creationId xmlns:a16="http://schemas.microsoft.com/office/drawing/2014/main" id="{5690A90D-3400-44B2-90C7-1A6F585B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3" y="1058750"/>
            <a:ext cx="979621" cy="21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n on Diy life hacks">
            <a:extLst>
              <a:ext uri="{FF2B5EF4-FFF2-40B4-BE49-F238E27FC236}">
                <a16:creationId xmlns:a16="http://schemas.microsoft.com/office/drawing/2014/main" id="{90FAD4C7-F023-4A36-B631-F8B5ADE30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013" y="992087"/>
            <a:ext cx="1009543" cy="22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989CFD4F-BCA5-4948-8A2F-B32D35FA07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 r="51708"/>
          <a:stretch/>
        </p:blipFill>
        <p:spPr bwMode="auto">
          <a:xfrm>
            <a:off x="3552901" y="2104135"/>
            <a:ext cx="1120626" cy="99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in on Diy life hacks">
            <a:extLst>
              <a:ext uri="{FF2B5EF4-FFF2-40B4-BE49-F238E27FC236}">
                <a16:creationId xmlns:a16="http://schemas.microsoft.com/office/drawing/2014/main" id="{C3D13587-C808-487C-8889-9888660B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780" y="912631"/>
            <a:ext cx="1020817" cy="227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quals To Sign - ClipArt Best">
            <a:extLst>
              <a:ext uri="{FF2B5EF4-FFF2-40B4-BE49-F238E27FC236}">
                <a16:creationId xmlns:a16="http://schemas.microsoft.com/office/drawing/2014/main" id="{62025B6F-97B5-437E-84D8-1006B9F85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7953" b="17655"/>
          <a:stretch/>
        </p:blipFill>
        <p:spPr bwMode="auto">
          <a:xfrm>
            <a:off x="6483752" y="1760666"/>
            <a:ext cx="204708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in on Diy life hacks">
            <a:extLst>
              <a:ext uri="{FF2B5EF4-FFF2-40B4-BE49-F238E27FC236}">
                <a16:creationId xmlns:a16="http://schemas.microsoft.com/office/drawing/2014/main" id="{9AD77D6C-7CF4-40B4-AC05-7771DA82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047" y="966969"/>
            <a:ext cx="1020817" cy="227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in on Diy life hacks">
            <a:extLst>
              <a:ext uri="{FF2B5EF4-FFF2-40B4-BE49-F238E27FC236}">
                <a16:creationId xmlns:a16="http://schemas.microsoft.com/office/drawing/2014/main" id="{4D5E3BD1-3238-49C9-A289-A71EB3FA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27" y="966968"/>
            <a:ext cx="1020817" cy="22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in on Diy life hacks">
            <a:extLst>
              <a:ext uri="{FF2B5EF4-FFF2-40B4-BE49-F238E27FC236}">
                <a16:creationId xmlns:a16="http://schemas.microsoft.com/office/drawing/2014/main" id="{C6F0B582-2388-43CB-930B-DB4F6ECCA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140" y="966968"/>
            <a:ext cx="1020817" cy="22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4F69DB-52B0-4D63-8AFC-85DFC5C68A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70" t="9882" r="40807" b="49962"/>
          <a:stretch/>
        </p:blipFill>
        <p:spPr>
          <a:xfrm>
            <a:off x="1310639" y="3758131"/>
            <a:ext cx="1288146" cy="1241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EC6B30-7008-4589-BD13-DF60A1F89C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7" t="51445" r="64181" b="7906"/>
          <a:stretch/>
        </p:blipFill>
        <p:spPr>
          <a:xfrm>
            <a:off x="8801320" y="3718678"/>
            <a:ext cx="1300024" cy="1281065"/>
          </a:xfrm>
          <a:prstGeom prst="rect">
            <a:avLst/>
          </a:prstGeom>
        </p:spPr>
      </p:pic>
      <p:pic>
        <p:nvPicPr>
          <p:cNvPr id="17" name="Picture 4" descr="Pin on Diy life hacks">
            <a:extLst>
              <a:ext uri="{FF2B5EF4-FFF2-40B4-BE49-F238E27FC236}">
                <a16:creationId xmlns:a16="http://schemas.microsoft.com/office/drawing/2014/main" id="{BA0FF57A-D457-4681-A45F-8321AD998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183" y="966968"/>
            <a:ext cx="1020817" cy="22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Pin on Diy life hacks">
            <a:extLst>
              <a:ext uri="{FF2B5EF4-FFF2-40B4-BE49-F238E27FC236}">
                <a16:creationId xmlns:a16="http://schemas.microsoft.com/office/drawing/2014/main" id="{FBCE9194-C159-4F31-9AE2-53E83FDD3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199" y="925189"/>
            <a:ext cx="1009543" cy="224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3F849B-F685-4A89-AAFF-0E47907CA0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70" t="9882" r="40807" b="49962"/>
          <a:stretch/>
        </p:blipFill>
        <p:spPr>
          <a:xfrm>
            <a:off x="5111188" y="3820275"/>
            <a:ext cx="1288146" cy="124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567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7B39487-60F7-46AA-843B-C43CBE0546EC}"/>
              </a:ext>
            </a:extLst>
          </p:cNvPr>
          <p:cNvSpPr/>
          <p:nvPr/>
        </p:nvSpPr>
        <p:spPr>
          <a:xfrm>
            <a:off x="814355" y="661179"/>
            <a:ext cx="2004646" cy="19858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4E0B32-69DC-4487-8B5D-EDB4922F0DB8}"/>
              </a:ext>
            </a:extLst>
          </p:cNvPr>
          <p:cNvSpPr/>
          <p:nvPr/>
        </p:nvSpPr>
        <p:spPr>
          <a:xfrm>
            <a:off x="10012730" y="468274"/>
            <a:ext cx="1692038" cy="159541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accent2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A2E5CE-661B-42FD-923B-4C3E8B08D36A}"/>
              </a:ext>
            </a:extLst>
          </p:cNvPr>
          <p:cNvSpPr/>
          <p:nvPr/>
        </p:nvSpPr>
        <p:spPr>
          <a:xfrm>
            <a:off x="4091354" y="700504"/>
            <a:ext cx="2004646" cy="19858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A717526-5614-497F-A04A-612696934094}"/>
              </a:ext>
            </a:extLst>
          </p:cNvPr>
          <p:cNvSpPr/>
          <p:nvPr/>
        </p:nvSpPr>
        <p:spPr>
          <a:xfrm>
            <a:off x="691272" y="3429000"/>
            <a:ext cx="2321170" cy="219455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2D4FB3A-43C2-4D32-81F7-EA399FC40CD9}"/>
              </a:ext>
            </a:extLst>
          </p:cNvPr>
          <p:cNvSpPr/>
          <p:nvPr/>
        </p:nvSpPr>
        <p:spPr>
          <a:xfrm>
            <a:off x="4232549" y="3543052"/>
            <a:ext cx="2004646" cy="19858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294990EB-37A7-4BDE-9D57-DA4CED9229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 r="51708"/>
          <a:stretch/>
        </p:blipFill>
        <p:spPr bwMode="auto">
          <a:xfrm>
            <a:off x="2970728" y="1154622"/>
            <a:ext cx="1120626" cy="99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quals To Sign - ClipArt Best">
            <a:extLst>
              <a:ext uri="{FF2B5EF4-FFF2-40B4-BE49-F238E27FC236}">
                <a16:creationId xmlns:a16="http://schemas.microsoft.com/office/drawing/2014/main" id="{106D37C9-45A1-4106-BE49-8B9AC706B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7953" b="17655"/>
          <a:stretch/>
        </p:blipFill>
        <p:spPr bwMode="auto">
          <a:xfrm>
            <a:off x="6414768" y="1350498"/>
            <a:ext cx="916763" cy="59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ree Subtract Cliparts, Download Free Subtract Cliparts png images, Free  ClipArts on Clipart Library">
            <a:extLst>
              <a:ext uri="{FF2B5EF4-FFF2-40B4-BE49-F238E27FC236}">
                <a16:creationId xmlns:a16="http://schemas.microsoft.com/office/drawing/2014/main" id="{7BE9E0A1-ABFC-4704-A8B7-D3FCEBB6E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 r="51708"/>
          <a:stretch/>
        </p:blipFill>
        <p:spPr bwMode="auto">
          <a:xfrm>
            <a:off x="3101228" y="4085522"/>
            <a:ext cx="1120626" cy="99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quals To Sign - ClipArt Best">
            <a:extLst>
              <a:ext uri="{FF2B5EF4-FFF2-40B4-BE49-F238E27FC236}">
                <a16:creationId xmlns:a16="http://schemas.microsoft.com/office/drawing/2014/main" id="{70DBF67A-BB83-49DA-AFD3-24401A5E8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7953" b="17655"/>
          <a:stretch/>
        </p:blipFill>
        <p:spPr bwMode="auto">
          <a:xfrm>
            <a:off x="6414768" y="4085490"/>
            <a:ext cx="916763" cy="59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ute butterfly clip art - Clip Art Library">
            <a:extLst>
              <a:ext uri="{FF2B5EF4-FFF2-40B4-BE49-F238E27FC236}">
                <a16:creationId xmlns:a16="http://schemas.microsoft.com/office/drawing/2014/main" id="{B87C509F-6B3B-4847-86B4-4FFB85494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0" y="1117555"/>
            <a:ext cx="732342" cy="63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ute butterfly clip art - Clip Art Library">
            <a:extLst>
              <a:ext uri="{FF2B5EF4-FFF2-40B4-BE49-F238E27FC236}">
                <a16:creationId xmlns:a16="http://schemas.microsoft.com/office/drawing/2014/main" id="{E69226ED-2808-402C-A495-AEFA069D1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06" y="1805062"/>
            <a:ext cx="732342" cy="63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ute butterfly clip art - Clip Art Library">
            <a:extLst>
              <a:ext uri="{FF2B5EF4-FFF2-40B4-BE49-F238E27FC236}">
                <a16:creationId xmlns:a16="http://schemas.microsoft.com/office/drawing/2014/main" id="{EDDCCDD1-E2E0-4BC4-A2C2-E6CAF47F8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76" y="1122536"/>
            <a:ext cx="732341" cy="63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ute butterfly clip art - Clip Art Library">
            <a:extLst>
              <a:ext uri="{FF2B5EF4-FFF2-40B4-BE49-F238E27FC236}">
                <a16:creationId xmlns:a16="http://schemas.microsoft.com/office/drawing/2014/main" id="{2F57E6B2-D8AB-484E-9F78-4DDAFF9BC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091" y="1035546"/>
            <a:ext cx="746781" cy="64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cute butterfly clip art - Clip Art Library">
            <a:extLst>
              <a:ext uri="{FF2B5EF4-FFF2-40B4-BE49-F238E27FC236}">
                <a16:creationId xmlns:a16="http://schemas.microsoft.com/office/drawing/2014/main" id="{2F25AB22-2A4A-422E-B515-7D0491C7D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64" y="1681069"/>
            <a:ext cx="711298" cy="6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cute butterfly clip art - Clip Art Library">
            <a:extLst>
              <a:ext uri="{FF2B5EF4-FFF2-40B4-BE49-F238E27FC236}">
                <a16:creationId xmlns:a16="http://schemas.microsoft.com/office/drawing/2014/main" id="{FB2ECF97-9350-4279-BB7A-1AF912160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261" y="1609575"/>
            <a:ext cx="631649" cy="54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0" name="Picture 14">
            <a:extLst>
              <a:ext uri="{FF2B5EF4-FFF2-40B4-BE49-F238E27FC236}">
                <a16:creationId xmlns:a16="http://schemas.microsoft.com/office/drawing/2014/main" id="{CA839A5A-4630-4295-83E1-9D033550E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2579" flipH="1">
            <a:off x="970131" y="3662764"/>
            <a:ext cx="674032" cy="77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16">
            <a:extLst>
              <a:ext uri="{FF2B5EF4-FFF2-40B4-BE49-F238E27FC236}">
                <a16:creationId xmlns:a16="http://schemas.microsoft.com/office/drawing/2014/main" id="{7E494640-0839-4A22-8BD8-09E116D6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37" y="3766848"/>
            <a:ext cx="438516" cy="61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4" name="Picture 18">
            <a:extLst>
              <a:ext uri="{FF2B5EF4-FFF2-40B4-BE49-F238E27FC236}">
                <a16:creationId xmlns:a16="http://schemas.microsoft.com/office/drawing/2014/main" id="{3D6169C3-4680-4899-81A7-A0F9D6CD2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1377">
            <a:off x="2285480" y="3825222"/>
            <a:ext cx="527280" cy="74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6" name="Picture 20">
            <a:extLst>
              <a:ext uri="{FF2B5EF4-FFF2-40B4-BE49-F238E27FC236}">
                <a16:creationId xmlns:a16="http://schemas.microsoft.com/office/drawing/2014/main" id="{8A816119-89AA-4930-807D-C5E376951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460" y="4463188"/>
            <a:ext cx="625563" cy="87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8" name="Picture 22">
            <a:extLst>
              <a:ext uri="{FF2B5EF4-FFF2-40B4-BE49-F238E27FC236}">
                <a16:creationId xmlns:a16="http://schemas.microsoft.com/office/drawing/2014/main" id="{7465A0FB-040D-4FCC-AA0D-CE55EA16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373" y="4468754"/>
            <a:ext cx="539335" cy="75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0" name="Picture 24">
            <a:extLst>
              <a:ext uri="{FF2B5EF4-FFF2-40B4-BE49-F238E27FC236}">
                <a16:creationId xmlns:a16="http://schemas.microsoft.com/office/drawing/2014/main" id="{D6212D76-5A82-43C7-82E7-9D11D03DA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664" y="3848186"/>
            <a:ext cx="633737" cy="88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2" name="Picture 26">
            <a:extLst>
              <a:ext uri="{FF2B5EF4-FFF2-40B4-BE49-F238E27FC236}">
                <a16:creationId xmlns:a16="http://schemas.microsoft.com/office/drawing/2014/main" id="{4D7E6051-EDB5-4CB3-8A79-072292714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66" y="3826523"/>
            <a:ext cx="654626" cy="91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4" name="Picture 28">
            <a:extLst>
              <a:ext uri="{FF2B5EF4-FFF2-40B4-BE49-F238E27FC236}">
                <a16:creationId xmlns:a16="http://schemas.microsoft.com/office/drawing/2014/main" id="{859EFB68-AFBF-4B58-AFAB-E96C33274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69" y="4674560"/>
            <a:ext cx="541916" cy="76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68E62331-7714-4566-A6D7-DE07158D2047}"/>
              </a:ext>
            </a:extLst>
          </p:cNvPr>
          <p:cNvSpPr/>
          <p:nvPr/>
        </p:nvSpPr>
        <p:spPr>
          <a:xfrm>
            <a:off x="10012730" y="2502135"/>
            <a:ext cx="1692038" cy="159541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accent2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1A1477B-4F8B-4457-A701-0DEB89F613A7}"/>
              </a:ext>
            </a:extLst>
          </p:cNvPr>
          <p:cNvSpPr/>
          <p:nvPr/>
        </p:nvSpPr>
        <p:spPr>
          <a:xfrm>
            <a:off x="10012730" y="4535996"/>
            <a:ext cx="1692038" cy="159541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accent2">
                    <a:lumMod val="75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412640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CC388A-B947-47B1-A7B0-F773CBD0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418640" y="3012016"/>
            <a:ext cx="759875" cy="74559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EC7E0B-B3C1-4BE8-927A-7306F5AB42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2614742" y="3040867"/>
            <a:ext cx="759875" cy="745591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849257C-C246-482F-AC1F-FB345E9F4D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802201" y="3056204"/>
            <a:ext cx="759875" cy="745591"/>
          </a:xfrm>
          <a:prstGeom prst="rect">
            <a:avLst/>
          </a:prstGeom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1DD49CF8-051F-4EBF-A7F0-A22B8F7817C3}"/>
              </a:ext>
            </a:extLst>
          </p:cNvPr>
          <p:cNvSpPr/>
          <p:nvPr/>
        </p:nvSpPr>
        <p:spPr>
          <a:xfrm>
            <a:off x="5160932" y="3060841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0DDF0D3-F2CD-40F3-AB35-EB9F7728D6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6357010" y="3005557"/>
            <a:ext cx="759875" cy="745591"/>
          </a:xfrm>
          <a:prstGeom prst="rect">
            <a:avLst/>
          </a:prstGeom>
        </p:spPr>
      </p:pic>
      <p:sp>
        <p:nvSpPr>
          <p:cNvPr id="18" name="Equals 17">
            <a:extLst>
              <a:ext uri="{FF2B5EF4-FFF2-40B4-BE49-F238E27FC236}">
                <a16:creationId xmlns:a16="http://schemas.microsoft.com/office/drawing/2014/main" id="{C79DA2E6-B63B-44C4-B379-757ED4AA12EE}"/>
              </a:ext>
            </a:extLst>
          </p:cNvPr>
          <p:cNvSpPr/>
          <p:nvPr/>
        </p:nvSpPr>
        <p:spPr>
          <a:xfrm>
            <a:off x="7533644" y="3168747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48116B1-5CAE-4179-95F3-10EBF0BACE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t="59902" r="53269" b="21893"/>
          <a:stretch/>
        </p:blipFill>
        <p:spPr>
          <a:xfrm>
            <a:off x="8823861" y="2393906"/>
            <a:ext cx="2550833" cy="154968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7F21ED-3FE6-4396-ACA4-B717C1A7E12E}"/>
              </a:ext>
            </a:extLst>
          </p:cNvPr>
          <p:cNvSpPr/>
          <p:nvPr/>
        </p:nvSpPr>
        <p:spPr>
          <a:xfrm>
            <a:off x="2521258" y="4643021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980694-6924-49C5-ADAA-69542CB1DE18}"/>
              </a:ext>
            </a:extLst>
          </p:cNvPr>
          <p:cNvSpPr/>
          <p:nvPr/>
        </p:nvSpPr>
        <p:spPr>
          <a:xfrm>
            <a:off x="6226481" y="4643021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A85CA3B-A5A5-4C2F-B491-435F18AE5F06}"/>
              </a:ext>
            </a:extLst>
          </p:cNvPr>
          <p:cNvSpPr/>
          <p:nvPr/>
        </p:nvSpPr>
        <p:spPr>
          <a:xfrm>
            <a:off x="9670742" y="4643021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349781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CC388A-B947-47B1-A7B0-F773CBD0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665736" y="3056204"/>
            <a:ext cx="759875" cy="74559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EC7E0B-B3C1-4BE8-927A-7306F5AB42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861838" y="3085055"/>
            <a:ext cx="759875" cy="745591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849257C-C246-482F-AC1F-FB345E9F4D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049297" y="3100392"/>
            <a:ext cx="759875" cy="745591"/>
          </a:xfrm>
          <a:prstGeom prst="rect">
            <a:avLst/>
          </a:prstGeom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1DD49CF8-051F-4EBF-A7F0-A22B8F7817C3}"/>
              </a:ext>
            </a:extLst>
          </p:cNvPr>
          <p:cNvSpPr/>
          <p:nvPr/>
        </p:nvSpPr>
        <p:spPr>
          <a:xfrm>
            <a:off x="4408028" y="3105029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0DDF0D3-F2CD-40F3-AB35-EB9F7728D6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5604106" y="3049745"/>
            <a:ext cx="759875" cy="745591"/>
          </a:xfrm>
          <a:prstGeom prst="rect">
            <a:avLst/>
          </a:prstGeom>
        </p:spPr>
      </p:pic>
      <p:sp>
        <p:nvSpPr>
          <p:cNvPr id="18" name="Equals 17">
            <a:extLst>
              <a:ext uri="{FF2B5EF4-FFF2-40B4-BE49-F238E27FC236}">
                <a16:creationId xmlns:a16="http://schemas.microsoft.com/office/drawing/2014/main" id="{C79DA2E6-B63B-44C4-B379-757ED4AA12EE}"/>
              </a:ext>
            </a:extLst>
          </p:cNvPr>
          <p:cNvSpPr/>
          <p:nvPr/>
        </p:nvSpPr>
        <p:spPr>
          <a:xfrm>
            <a:off x="6780740" y="3212935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7F21ED-3FE6-4396-ACA4-B717C1A7E12E}"/>
              </a:ext>
            </a:extLst>
          </p:cNvPr>
          <p:cNvSpPr/>
          <p:nvPr/>
        </p:nvSpPr>
        <p:spPr>
          <a:xfrm>
            <a:off x="1731309" y="4643021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980694-6924-49C5-ADAA-69542CB1DE18}"/>
              </a:ext>
            </a:extLst>
          </p:cNvPr>
          <p:cNvSpPr/>
          <p:nvPr/>
        </p:nvSpPr>
        <p:spPr>
          <a:xfrm>
            <a:off x="5473577" y="4643020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A85CA3B-A5A5-4C2F-B491-435F18AE5F06}"/>
              </a:ext>
            </a:extLst>
          </p:cNvPr>
          <p:cNvSpPr/>
          <p:nvPr/>
        </p:nvSpPr>
        <p:spPr>
          <a:xfrm>
            <a:off x="9040427" y="4643019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86E951-05FE-4052-926A-8A4D2CC1EF63}"/>
              </a:ext>
            </a:extLst>
          </p:cNvPr>
          <p:cNvSpPr/>
          <p:nvPr/>
        </p:nvSpPr>
        <p:spPr>
          <a:xfrm>
            <a:off x="4280516" y="541537"/>
            <a:ext cx="3630967" cy="4793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მიუმატე</a:t>
            </a:r>
            <a:endParaRPr lang="en-US" sz="2400" b="1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3BE054CE-40AD-4DA4-99B9-7F6E449BDD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7894545" y="3049744"/>
            <a:ext cx="759875" cy="745591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553A6831-84C2-405A-96FB-DD230BFD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8910867" y="3049743"/>
            <a:ext cx="759875" cy="745591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67CDC6E9-94DF-4B48-B3E9-3BF63F8008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9805046" y="3049743"/>
            <a:ext cx="759875" cy="745591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B5AB0730-5509-4631-9A48-067252D7D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0699225" y="3085054"/>
            <a:ext cx="759875" cy="7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179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CC388A-B947-47B1-A7B0-F773CBD0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439870" y="3005554"/>
            <a:ext cx="759875" cy="74559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EC7E0B-B3C1-4BE8-927A-7306F5AB42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1404873" y="3005553"/>
            <a:ext cx="759875" cy="745591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849257C-C246-482F-AC1F-FB345E9F4D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3292929" y="2961230"/>
            <a:ext cx="759875" cy="745591"/>
          </a:xfrm>
          <a:prstGeom prst="rect">
            <a:avLst/>
          </a:prstGeom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1DD49CF8-051F-4EBF-A7F0-A22B8F7817C3}"/>
              </a:ext>
            </a:extLst>
          </p:cNvPr>
          <p:cNvSpPr/>
          <p:nvPr/>
        </p:nvSpPr>
        <p:spPr>
          <a:xfrm>
            <a:off x="2421195" y="3005553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0DDF0D3-F2CD-40F3-AB35-EB9F7728D6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4269867" y="2961229"/>
            <a:ext cx="759875" cy="745591"/>
          </a:xfrm>
          <a:prstGeom prst="rect">
            <a:avLst/>
          </a:prstGeom>
        </p:spPr>
      </p:pic>
      <p:sp>
        <p:nvSpPr>
          <p:cNvPr id="18" name="Equals 17">
            <a:extLst>
              <a:ext uri="{FF2B5EF4-FFF2-40B4-BE49-F238E27FC236}">
                <a16:creationId xmlns:a16="http://schemas.microsoft.com/office/drawing/2014/main" id="{C79DA2E6-B63B-44C4-B379-757ED4AA12EE}"/>
              </a:ext>
            </a:extLst>
          </p:cNvPr>
          <p:cNvSpPr/>
          <p:nvPr/>
        </p:nvSpPr>
        <p:spPr>
          <a:xfrm>
            <a:off x="5246980" y="3168748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7F21ED-3FE6-4396-ACA4-B717C1A7E12E}"/>
              </a:ext>
            </a:extLst>
          </p:cNvPr>
          <p:cNvSpPr/>
          <p:nvPr/>
        </p:nvSpPr>
        <p:spPr>
          <a:xfrm>
            <a:off x="763878" y="4536489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980694-6924-49C5-ADAA-69542CB1DE18}"/>
              </a:ext>
            </a:extLst>
          </p:cNvPr>
          <p:cNvSpPr/>
          <p:nvPr/>
        </p:nvSpPr>
        <p:spPr>
          <a:xfrm>
            <a:off x="3542338" y="4528530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A85CA3B-A5A5-4C2F-B491-435F18AE5F06}"/>
              </a:ext>
            </a:extLst>
          </p:cNvPr>
          <p:cNvSpPr/>
          <p:nvPr/>
        </p:nvSpPr>
        <p:spPr>
          <a:xfrm>
            <a:off x="7505098" y="4536489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86E951-05FE-4052-926A-8A4D2CC1EF63}"/>
              </a:ext>
            </a:extLst>
          </p:cNvPr>
          <p:cNvSpPr/>
          <p:nvPr/>
        </p:nvSpPr>
        <p:spPr>
          <a:xfrm>
            <a:off x="4280516" y="541537"/>
            <a:ext cx="3630967" cy="4793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მიუმატე</a:t>
            </a:r>
            <a:endParaRPr lang="en-US" sz="2400" b="1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3BE054CE-40AD-4DA4-99B9-7F6E449BDD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6338340" y="3005553"/>
            <a:ext cx="759875" cy="745591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553A6831-84C2-405A-96FB-DD230BFD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7253140" y="3005553"/>
            <a:ext cx="759875" cy="745591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67CDC6E9-94DF-4B48-B3E9-3BF63F8008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8146093" y="3005553"/>
            <a:ext cx="759875" cy="745591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B5AB0730-5509-4631-9A48-067252D7D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18916" t="5570" r="13497" b="10050"/>
          <a:stretch/>
        </p:blipFill>
        <p:spPr>
          <a:xfrm>
            <a:off x="9039046" y="3056204"/>
            <a:ext cx="759875" cy="7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091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08079D2-6839-46FA-AFF5-EAD7B7A8BB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1482193" y="2255364"/>
            <a:ext cx="806295" cy="609269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BE8FE1D2-11EE-405D-9C50-853F03242C5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2315060" y="2190132"/>
            <a:ext cx="806295" cy="609269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4E1356E-F647-407C-B129-3321C0D91C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3093166" y="2190131"/>
            <a:ext cx="806295" cy="609269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DD5D7792-327C-470E-BFA0-94BC0E4F61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840758" y="2223266"/>
            <a:ext cx="806295" cy="609269"/>
          </a:xfrm>
          <a:prstGeom prst="rect">
            <a:avLst/>
          </a:prstGeom>
        </p:spPr>
      </p:pic>
      <p:sp>
        <p:nvSpPr>
          <p:cNvPr id="16" name="Plus Sign 15">
            <a:extLst>
              <a:ext uri="{FF2B5EF4-FFF2-40B4-BE49-F238E27FC236}">
                <a16:creationId xmlns:a16="http://schemas.microsoft.com/office/drawing/2014/main" id="{EE898DAE-D3DE-44D6-8D7D-7FF559FF7428}"/>
              </a:ext>
            </a:extLst>
          </p:cNvPr>
          <p:cNvSpPr/>
          <p:nvPr/>
        </p:nvSpPr>
        <p:spPr>
          <a:xfrm>
            <a:off x="5103995" y="2011103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CCDBD59F-CF31-4793-AEE2-9E342F2FA5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3969076" y="2197810"/>
            <a:ext cx="806295" cy="609269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08E59F9F-9E7C-4574-8E05-C29875E8D3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5924983" y="2171954"/>
            <a:ext cx="806295" cy="609269"/>
          </a:xfrm>
          <a:prstGeom prst="rect">
            <a:avLst/>
          </a:prstGeom>
        </p:spPr>
      </p:pic>
      <p:sp>
        <p:nvSpPr>
          <p:cNvPr id="19" name="Equals 18">
            <a:extLst>
              <a:ext uri="{FF2B5EF4-FFF2-40B4-BE49-F238E27FC236}">
                <a16:creationId xmlns:a16="http://schemas.microsoft.com/office/drawing/2014/main" id="{D4393931-2333-459C-AB3D-AA8ECD835887}"/>
              </a:ext>
            </a:extLst>
          </p:cNvPr>
          <p:cNvSpPr/>
          <p:nvPr/>
        </p:nvSpPr>
        <p:spPr>
          <a:xfrm>
            <a:off x="6993132" y="2216336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C3B0830-3A7D-4EAD-9799-3ED9069291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1" t="63790" r="54757" b="16647"/>
          <a:stretch/>
        </p:blipFill>
        <p:spPr>
          <a:xfrm>
            <a:off x="6764510" y="3429000"/>
            <a:ext cx="3174180" cy="19382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DE8314-271E-4E8F-8228-84BD12E8F0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4634" r="32385" b="17770"/>
          <a:stretch/>
        </p:blipFill>
        <p:spPr>
          <a:xfrm>
            <a:off x="1516267" y="3476519"/>
            <a:ext cx="2961565" cy="1663182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B909A92-1AD6-450D-A241-106B3D99B8C0}"/>
              </a:ext>
            </a:extLst>
          </p:cNvPr>
          <p:cNvSpPr/>
          <p:nvPr/>
        </p:nvSpPr>
        <p:spPr>
          <a:xfrm>
            <a:off x="2384604" y="5367278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EE25689-5B37-43A6-BD49-DC420340E2DF}"/>
              </a:ext>
            </a:extLst>
          </p:cNvPr>
          <p:cNvSpPr/>
          <p:nvPr/>
        </p:nvSpPr>
        <p:spPr>
          <a:xfrm>
            <a:off x="7765534" y="5367277"/>
            <a:ext cx="1020932" cy="1118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897589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D6C9207-4E8A-474D-9AAD-3AAF2D5241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498342" y="2201951"/>
            <a:ext cx="806295" cy="60926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DF5598-F64D-481B-802B-8370C01959A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1021059" y="2201951"/>
            <a:ext cx="806295" cy="609269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4B9CC8D-E9B7-4BC1-A730-550DCAC73FA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1537914" y="2177143"/>
            <a:ext cx="806295" cy="609269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B5FB38F-E51C-483C-A8CD-3CB643A3B4E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3562682" y="2231868"/>
            <a:ext cx="806295" cy="609269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B0672CB-BE0F-4437-A0F1-27B6578F58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2916754" y="2198452"/>
            <a:ext cx="806295" cy="609269"/>
          </a:xfrm>
          <a:prstGeom prst="rect">
            <a:avLst/>
          </a:prstGeom>
        </p:spPr>
      </p:pic>
      <p:sp>
        <p:nvSpPr>
          <p:cNvPr id="9" name="Plus Sign 8">
            <a:extLst>
              <a:ext uri="{FF2B5EF4-FFF2-40B4-BE49-F238E27FC236}">
                <a16:creationId xmlns:a16="http://schemas.microsoft.com/office/drawing/2014/main" id="{AD4F4831-2D2D-493C-B229-52E3A5C6DD61}"/>
              </a:ext>
            </a:extLst>
          </p:cNvPr>
          <p:cNvSpPr/>
          <p:nvPr/>
        </p:nvSpPr>
        <p:spPr>
          <a:xfrm>
            <a:off x="2424810" y="2034946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442C305F-7362-464C-AEF5-AFDBB4A7C42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911547" y="3625929"/>
            <a:ext cx="806295" cy="609269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B95B170C-CCCB-452A-836A-98D59C4009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1500275" y="3619042"/>
            <a:ext cx="806295" cy="609269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394D1F79-C20E-4D89-932F-5E5133B7304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2060805" y="3625927"/>
            <a:ext cx="806295" cy="609269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607E2FE1-A618-4949-9A38-9FE60EE1FDC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2611263" y="3632814"/>
            <a:ext cx="806295" cy="609269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6DC730BB-B432-41B1-9DD1-18C25B6A80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3161721" y="3582406"/>
            <a:ext cx="806295" cy="609269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6450BD34-4479-4DB3-BEF1-767C62A6602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261553" y="3625928"/>
            <a:ext cx="806295" cy="609269"/>
          </a:xfrm>
          <a:prstGeom prst="rect">
            <a:avLst/>
          </a:prstGeom>
        </p:spPr>
      </p:pic>
      <p:sp>
        <p:nvSpPr>
          <p:cNvPr id="16" name="Plus Sign 15">
            <a:extLst>
              <a:ext uri="{FF2B5EF4-FFF2-40B4-BE49-F238E27FC236}">
                <a16:creationId xmlns:a16="http://schemas.microsoft.com/office/drawing/2014/main" id="{E61279C3-D425-4C23-A50A-F318211975A8}"/>
              </a:ext>
            </a:extLst>
          </p:cNvPr>
          <p:cNvSpPr/>
          <p:nvPr/>
        </p:nvSpPr>
        <p:spPr>
          <a:xfrm>
            <a:off x="4676683" y="3514244"/>
            <a:ext cx="759875" cy="745591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quals 16">
            <a:extLst>
              <a:ext uri="{FF2B5EF4-FFF2-40B4-BE49-F238E27FC236}">
                <a16:creationId xmlns:a16="http://schemas.microsoft.com/office/drawing/2014/main" id="{F0D87E1B-0914-4F0D-BF04-71D944B1665A}"/>
              </a:ext>
            </a:extLst>
          </p:cNvPr>
          <p:cNvSpPr/>
          <p:nvPr/>
        </p:nvSpPr>
        <p:spPr>
          <a:xfrm>
            <a:off x="4340595" y="2133424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7A810A5D-DD61-45EA-BD23-60DD7C266E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3707385" y="3601117"/>
            <a:ext cx="806295" cy="609269"/>
          </a:xfrm>
          <a:prstGeom prst="rect">
            <a:avLst/>
          </a:prstGeom>
        </p:spPr>
      </p:pic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8438340A-263F-40A3-A271-F595E637C71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843390">
            <a:off x="5263030" y="3600862"/>
            <a:ext cx="806295" cy="609269"/>
          </a:xfrm>
          <a:prstGeom prst="rect">
            <a:avLst/>
          </a:prstGeom>
        </p:spPr>
      </p:pic>
      <p:sp>
        <p:nvSpPr>
          <p:cNvPr id="20" name="Equals 19">
            <a:extLst>
              <a:ext uri="{FF2B5EF4-FFF2-40B4-BE49-F238E27FC236}">
                <a16:creationId xmlns:a16="http://schemas.microsoft.com/office/drawing/2014/main" id="{72496F04-8124-41E7-B1A4-8E8CAC6EA9CE}"/>
              </a:ext>
            </a:extLst>
          </p:cNvPr>
          <p:cNvSpPr/>
          <p:nvPr/>
        </p:nvSpPr>
        <p:spPr>
          <a:xfrm>
            <a:off x="6357595" y="3645500"/>
            <a:ext cx="979501" cy="520504"/>
          </a:xfrm>
          <a:prstGeom prst="mathEqua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C85644B-21C7-4A6B-AE3B-89655D88C2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1" t="63790" r="54757" b="16647"/>
          <a:stretch/>
        </p:blipFill>
        <p:spPr>
          <a:xfrm>
            <a:off x="6977574" y="4635110"/>
            <a:ext cx="3174180" cy="193827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3D22192-2BF5-44D7-A7C3-197E1810AB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4634" r="32385" b="17770"/>
          <a:stretch/>
        </p:blipFill>
        <p:spPr>
          <a:xfrm>
            <a:off x="1503528" y="4772658"/>
            <a:ext cx="2961565" cy="166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5809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2E56A-D407-411E-9819-6EBC7F1A2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3" t="19061" r="23268" b="37840"/>
          <a:stretch/>
        </p:blipFill>
        <p:spPr>
          <a:xfrm>
            <a:off x="1516169" y="1668132"/>
            <a:ext cx="8314005" cy="3762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FA07F2-E76F-4A3C-BC3B-175E12739A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8" t="61675" r="66698" b="14621"/>
          <a:stretch/>
        </p:blipFill>
        <p:spPr>
          <a:xfrm>
            <a:off x="10592972" y="948214"/>
            <a:ext cx="1293332" cy="942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37559-8FF2-4731-842B-A37D555854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018" t="17061" r="46944" b="54981"/>
          <a:stretch/>
        </p:blipFill>
        <p:spPr>
          <a:xfrm>
            <a:off x="10688484" y="5241419"/>
            <a:ext cx="773723" cy="11019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C6610B-9A64-4A27-BAC5-28D5011756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3" t="13384" r="19742" b="53368"/>
          <a:stretch/>
        </p:blipFill>
        <p:spPr>
          <a:xfrm>
            <a:off x="10376034" y="2702127"/>
            <a:ext cx="1398625" cy="14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887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F89406-8D27-45CD-B3A0-AF68FD2E0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9" t="45126" r="23500" b="13418"/>
          <a:stretch/>
        </p:blipFill>
        <p:spPr>
          <a:xfrm>
            <a:off x="998806" y="1885070"/>
            <a:ext cx="8707901" cy="3742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BCAA7F-73A0-4179-B163-6F9BC4E8E5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9" t="13535" r="46245" b="55273"/>
          <a:stretch/>
        </p:blipFill>
        <p:spPr>
          <a:xfrm>
            <a:off x="10723222" y="2958402"/>
            <a:ext cx="812942" cy="12096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8DA69E-B24B-460F-A04A-59250A57F4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018" t="17061" r="46944" b="54981"/>
          <a:stretch/>
        </p:blipFill>
        <p:spPr>
          <a:xfrm>
            <a:off x="10688484" y="5241419"/>
            <a:ext cx="773723" cy="11019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9B68A3-D79E-48E3-8C59-C59F01C8B9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7" t="57685" r="22578" b="13948"/>
          <a:stretch/>
        </p:blipFill>
        <p:spPr>
          <a:xfrm>
            <a:off x="10688484" y="849891"/>
            <a:ext cx="882419" cy="10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889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F9C1C526-5AC4-462F-A85C-A5E0A514D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202" y="878009"/>
            <a:ext cx="3036020" cy="380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2CD11E-D151-4DC1-AADF-6E716F17AF83}"/>
              </a:ext>
            </a:extLst>
          </p:cNvPr>
          <p:cNvSpPr/>
          <p:nvPr/>
        </p:nvSpPr>
        <p:spPr>
          <a:xfrm>
            <a:off x="2346202" y="534175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დიდი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7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E8892C8E-5988-46EF-8139-ADD3D185E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55" y="2468590"/>
            <a:ext cx="1843407" cy="23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5E8F3C-B800-40AB-9C69-E9004DC1CC89}"/>
              </a:ext>
            </a:extLst>
          </p:cNvPr>
          <p:cNvSpPr/>
          <p:nvPr/>
        </p:nvSpPr>
        <p:spPr>
          <a:xfrm>
            <a:off x="7430001" y="531903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პატარა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533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F9C1C526-5AC4-462F-A85C-A5E0A514D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202" y="878009"/>
            <a:ext cx="3036020" cy="380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2CD11E-D151-4DC1-AADF-6E716F17AF83}"/>
              </a:ext>
            </a:extLst>
          </p:cNvPr>
          <p:cNvSpPr/>
          <p:nvPr/>
        </p:nvSpPr>
        <p:spPr>
          <a:xfrm>
            <a:off x="2346202" y="534175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დიდი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7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E8892C8E-5988-46EF-8139-ADD3D185E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55" y="2468590"/>
            <a:ext cx="1843407" cy="23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5E8F3C-B800-40AB-9C69-E9004DC1CC89}"/>
              </a:ext>
            </a:extLst>
          </p:cNvPr>
          <p:cNvSpPr/>
          <p:nvPr/>
        </p:nvSpPr>
        <p:spPr>
          <a:xfrm>
            <a:off x="7430001" y="531903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პატარა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5AB6FF-7A1D-42CF-8E9D-218C9B474F5A}"/>
              </a:ext>
            </a:extLst>
          </p:cNvPr>
          <p:cNvSpPr/>
          <p:nvPr/>
        </p:nvSpPr>
        <p:spPr>
          <a:xfrm>
            <a:off x="3613212" y="124287"/>
            <a:ext cx="5140171" cy="6036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რომელია დიდი?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717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F9C1C526-5AC4-462F-A85C-A5E0A514D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202" y="878009"/>
            <a:ext cx="3036020" cy="380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2CD11E-D151-4DC1-AADF-6E716F17AF83}"/>
              </a:ext>
            </a:extLst>
          </p:cNvPr>
          <p:cNvSpPr/>
          <p:nvPr/>
        </p:nvSpPr>
        <p:spPr>
          <a:xfrm>
            <a:off x="2346202" y="534175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დიდი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7" name="Picture 4" descr="Teddy bear clipart, Teddy bear cartoon, Teddy bear drawing">
            <a:extLst>
              <a:ext uri="{FF2B5EF4-FFF2-40B4-BE49-F238E27FC236}">
                <a16:creationId xmlns:a16="http://schemas.microsoft.com/office/drawing/2014/main" id="{E8892C8E-5988-46EF-8139-ADD3D185E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55" y="2468590"/>
            <a:ext cx="1843407" cy="23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5E8F3C-B800-40AB-9C69-E9004DC1CC89}"/>
              </a:ext>
            </a:extLst>
          </p:cNvPr>
          <p:cNvSpPr/>
          <p:nvPr/>
        </p:nvSpPr>
        <p:spPr>
          <a:xfrm>
            <a:off x="7430001" y="5319038"/>
            <a:ext cx="3038622" cy="947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4000" dirty="0">
                <a:solidFill>
                  <a:schemeClr val="tx1"/>
                </a:solidFill>
              </a:rPr>
              <a:t>პატარა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5AB6FF-7A1D-42CF-8E9D-218C9B474F5A}"/>
              </a:ext>
            </a:extLst>
          </p:cNvPr>
          <p:cNvSpPr/>
          <p:nvPr/>
        </p:nvSpPr>
        <p:spPr>
          <a:xfrm>
            <a:off x="3613212" y="124287"/>
            <a:ext cx="5140171" cy="6036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რომელია პატარა?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4335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E28673-6D72-42A9-99E0-2AB1AE0896B2}"/>
              </a:ext>
            </a:extLst>
          </p:cNvPr>
          <p:cNvSpPr/>
          <p:nvPr/>
        </p:nvSpPr>
        <p:spPr>
          <a:xfrm>
            <a:off x="361539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მაღალი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9D2ED4-78A3-43D4-8A2C-5E9A2905C3EB}"/>
              </a:ext>
            </a:extLst>
          </p:cNvPr>
          <p:cNvSpPr/>
          <p:nvPr/>
        </p:nvSpPr>
        <p:spPr>
          <a:xfrm>
            <a:off x="667746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დაბალი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129A4696-4C39-4FAF-B4EC-B57242DE8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2"/>
          <a:stretch/>
        </p:blipFill>
        <p:spPr bwMode="auto">
          <a:xfrm>
            <a:off x="2920999" y="10552"/>
            <a:ext cx="5944589" cy="48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B95CA135-BB06-4C1B-8105-4C70745E9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r="44798" b="23692"/>
          <a:stretch/>
        </p:blipFill>
        <p:spPr bwMode="auto">
          <a:xfrm>
            <a:off x="6851975" y="2956538"/>
            <a:ext cx="1362550" cy="19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3084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E28673-6D72-42A9-99E0-2AB1AE0896B2}"/>
              </a:ext>
            </a:extLst>
          </p:cNvPr>
          <p:cNvSpPr/>
          <p:nvPr/>
        </p:nvSpPr>
        <p:spPr>
          <a:xfrm>
            <a:off x="361539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მაღალი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9D2ED4-78A3-43D4-8A2C-5E9A2905C3EB}"/>
              </a:ext>
            </a:extLst>
          </p:cNvPr>
          <p:cNvSpPr/>
          <p:nvPr/>
        </p:nvSpPr>
        <p:spPr>
          <a:xfrm>
            <a:off x="667746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დაბალი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129A4696-4C39-4FAF-B4EC-B57242DE8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2"/>
          <a:stretch/>
        </p:blipFill>
        <p:spPr bwMode="auto">
          <a:xfrm>
            <a:off x="2920999" y="10552"/>
            <a:ext cx="5944589" cy="48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B95CA135-BB06-4C1B-8105-4C70745E9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r="44798" b="23692"/>
          <a:stretch/>
        </p:blipFill>
        <p:spPr bwMode="auto">
          <a:xfrm>
            <a:off x="6851975" y="2956538"/>
            <a:ext cx="1362550" cy="19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3BD128-CC96-4C91-B834-B42CBF2E83A2}"/>
              </a:ext>
            </a:extLst>
          </p:cNvPr>
          <p:cNvSpPr/>
          <p:nvPr/>
        </p:nvSpPr>
        <p:spPr>
          <a:xfrm>
            <a:off x="3615397" y="142042"/>
            <a:ext cx="5140171" cy="6036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რომელია დაბალი?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069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E28673-6D72-42A9-99E0-2AB1AE0896B2}"/>
              </a:ext>
            </a:extLst>
          </p:cNvPr>
          <p:cNvSpPr/>
          <p:nvPr/>
        </p:nvSpPr>
        <p:spPr>
          <a:xfrm>
            <a:off x="361539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მაღალი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9D2ED4-78A3-43D4-8A2C-5E9A2905C3EB}"/>
              </a:ext>
            </a:extLst>
          </p:cNvPr>
          <p:cNvSpPr/>
          <p:nvPr/>
        </p:nvSpPr>
        <p:spPr>
          <a:xfrm>
            <a:off x="6677467" y="4909625"/>
            <a:ext cx="1899138" cy="71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200" dirty="0">
                <a:solidFill>
                  <a:schemeClr val="tx1"/>
                </a:solidFill>
              </a:rPr>
              <a:t>დაბალი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129A4696-4C39-4FAF-B4EC-B57242DE8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2"/>
          <a:stretch/>
        </p:blipFill>
        <p:spPr bwMode="auto">
          <a:xfrm>
            <a:off x="2920999" y="10552"/>
            <a:ext cx="5944589" cy="48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all and short antonyms word card Royalty Free Vector Image">
            <a:extLst>
              <a:ext uri="{FF2B5EF4-FFF2-40B4-BE49-F238E27FC236}">
                <a16:creationId xmlns:a16="http://schemas.microsoft.com/office/drawing/2014/main" id="{B95CA135-BB06-4C1B-8105-4C70745E9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r="44798" b="23692"/>
          <a:stretch/>
        </p:blipFill>
        <p:spPr bwMode="auto">
          <a:xfrm>
            <a:off x="6851975" y="2956538"/>
            <a:ext cx="1362550" cy="19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3BD128-CC96-4C91-B834-B42CBF2E83A2}"/>
              </a:ext>
            </a:extLst>
          </p:cNvPr>
          <p:cNvSpPr/>
          <p:nvPr/>
        </p:nvSpPr>
        <p:spPr>
          <a:xfrm>
            <a:off x="3615397" y="142042"/>
            <a:ext cx="5140171" cy="6036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რომელია მაღალი?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121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uit Basket Clipart Images - Free Download on Freepik">
            <a:extLst>
              <a:ext uri="{FF2B5EF4-FFF2-40B4-BE49-F238E27FC236}">
                <a16:creationId xmlns:a16="http://schemas.microsoft.com/office/drawing/2014/main" id="{A809CA62-86A2-48BB-9250-33A3F986B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234" y="1800810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op Wicker Basket Stock Vectors, Illustrations &amp; Clip Art - iStock | Empty  wicker basket, Wicker basket icon, Wicker basket isolated">
            <a:extLst>
              <a:ext uri="{FF2B5EF4-FFF2-40B4-BE49-F238E27FC236}">
                <a16:creationId xmlns:a16="http://schemas.microsoft.com/office/drawing/2014/main" id="{E66159E5-404E-4532-B9F3-1987AA40E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7" t="4797" r="17260" b="18057"/>
          <a:stretch/>
        </p:blipFill>
        <p:spPr bwMode="auto">
          <a:xfrm>
            <a:off x="2100776" y="1800810"/>
            <a:ext cx="3132406" cy="355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4151FB-6A27-4553-89A8-6A28E25EE6C1}"/>
              </a:ext>
            </a:extLst>
          </p:cNvPr>
          <p:cNvSpPr/>
          <p:nvPr/>
        </p:nvSpPr>
        <p:spPr>
          <a:xfrm>
            <a:off x="2602523" y="5398377"/>
            <a:ext cx="2293034" cy="7296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800" dirty="0">
                <a:solidFill>
                  <a:schemeClr val="tx1"/>
                </a:solidFill>
              </a:rPr>
              <a:t>ცარიელი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50DF75-6569-47FE-9E2B-9E087897E580}"/>
              </a:ext>
            </a:extLst>
          </p:cNvPr>
          <p:cNvSpPr/>
          <p:nvPr/>
        </p:nvSpPr>
        <p:spPr>
          <a:xfrm>
            <a:off x="7394917" y="5508499"/>
            <a:ext cx="2293034" cy="7296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800" dirty="0">
                <a:solidFill>
                  <a:schemeClr val="tx1"/>
                </a:solidFill>
              </a:rPr>
              <a:t>სავსე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7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C03E-9B45-4BE8-90CD-84A79C13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854"/>
            <a:ext cx="10515600" cy="1325563"/>
          </a:xfrm>
        </p:spPr>
        <p:txBody>
          <a:bodyPr/>
          <a:lstStyle/>
          <a:p>
            <a:r>
              <a:rPr lang="ka-GE" dirty="0"/>
              <a:t>გაავსე კალათი</a:t>
            </a:r>
            <a:endParaRPr lang="en-US" dirty="0"/>
          </a:p>
        </p:txBody>
      </p:sp>
      <p:pic>
        <p:nvPicPr>
          <p:cNvPr id="4" name="Picture 8" descr="Top Wicker Basket Stock Vectors, Illustrations &amp; Clip Art - iStock | Empty  wicker basket, Wicker basket icon, Wicker basket isolated">
            <a:extLst>
              <a:ext uri="{FF2B5EF4-FFF2-40B4-BE49-F238E27FC236}">
                <a16:creationId xmlns:a16="http://schemas.microsoft.com/office/drawing/2014/main" id="{77B79266-D3AE-402B-B902-47BC24561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7" t="4797" r="17260" b="18057"/>
          <a:stretch/>
        </p:blipFill>
        <p:spPr bwMode="auto">
          <a:xfrm>
            <a:off x="1312985" y="1814879"/>
            <a:ext cx="3962399" cy="449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0E941CD-EF3C-4C36-BF18-A431C4DFB7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843390">
            <a:off x="8691558" y="3257247"/>
            <a:ext cx="806295" cy="60926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025E9F7-1004-4E9D-8C2F-BB62A495C782}"/>
              </a:ext>
            </a:extLst>
          </p:cNvPr>
          <p:cNvSpPr/>
          <p:nvPr/>
        </p:nvSpPr>
        <p:spPr>
          <a:xfrm>
            <a:off x="7419761" y="2560320"/>
            <a:ext cx="4348416" cy="3751677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5F4B597-9C1C-47F9-9E3A-E87FD8D39E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843390">
            <a:off x="10344705" y="5211708"/>
            <a:ext cx="965371" cy="729473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861D82C-CA38-4A09-8E51-1416E4F7806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843390">
            <a:off x="8432607" y="2949613"/>
            <a:ext cx="1113968" cy="841760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4CFE27EB-D5ED-42C1-A731-C0CA13BFC9D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843390">
            <a:off x="9190123" y="2931636"/>
            <a:ext cx="1016938" cy="768439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531E4744-3448-4CA0-B0A5-99F36750B6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419761" y="4197356"/>
            <a:ext cx="762609" cy="762609"/>
          </a:xfrm>
          <a:prstGeom prst="rect">
            <a:avLst/>
          </a:prstGeo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EF0C517B-D1A1-4627-83E2-B607298FDE7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468596" y="4180666"/>
            <a:ext cx="762609" cy="762609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30A68739-766F-4184-A0EC-7712AA5F360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229627" y="3060324"/>
            <a:ext cx="798452" cy="798452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55866C16-2630-4455-94B3-87CFE6B3B65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624879" y="5370779"/>
            <a:ext cx="539373" cy="674216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6F7F8748-6411-47F8-A130-AB355B2B9F1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501837" y="5335595"/>
            <a:ext cx="626306" cy="782883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CE9799D2-B491-4552-BB48-E1148A39E662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9593969" y="5335595"/>
            <a:ext cx="693498" cy="866873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7B297B9B-0906-4F56-838E-DDD98B771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9359076" y="4246965"/>
            <a:ext cx="706277" cy="706277"/>
          </a:xfr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86D8BCB9-F02C-4F1E-9057-AAF29A9C3F5C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0277349" y="4109061"/>
            <a:ext cx="866874" cy="866874"/>
          </a:xfrm>
          <a:prstGeom prst="rect">
            <a:avLst/>
          </a:prstGeom>
        </p:spPr>
      </p:pic>
      <p:pic>
        <p:nvPicPr>
          <p:cNvPr id="20" name="Content Placeholder 8">
            <a:extLst>
              <a:ext uri="{FF2B5EF4-FFF2-40B4-BE49-F238E27FC236}">
                <a16:creationId xmlns:a16="http://schemas.microsoft.com/office/drawing/2014/main" id="{F4FF9F93-4349-4764-9C86-9417AE6413CC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7759108" y="2363233"/>
            <a:ext cx="866874" cy="177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834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D2539-4F6F-4FC1-9524-05B33A49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დააცარიელე კალათი</a:t>
            </a:r>
            <a:endParaRPr lang="en-US" dirty="0"/>
          </a:p>
        </p:txBody>
      </p:sp>
      <p:pic>
        <p:nvPicPr>
          <p:cNvPr id="4" name="Picture 8" descr="Top Wicker Basket Stock Vectors, Illustrations &amp; Clip Art - iStock | Empty  wicker basket, Wicker basket icon, Wicker basket isolated">
            <a:extLst>
              <a:ext uri="{FF2B5EF4-FFF2-40B4-BE49-F238E27FC236}">
                <a16:creationId xmlns:a16="http://schemas.microsoft.com/office/drawing/2014/main" id="{54140B7D-0F3C-439E-8D3C-5E8BD7D37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7" t="4797" r="17260" b="18057"/>
          <a:stretch/>
        </p:blipFill>
        <p:spPr bwMode="auto">
          <a:xfrm>
            <a:off x="1460207" y="1737755"/>
            <a:ext cx="3962399" cy="449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DEEC498-F631-46F9-9FC5-0937C832BC7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843390">
            <a:off x="3827748" y="3432817"/>
            <a:ext cx="895932" cy="677003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3089B6A-C198-4489-BD3C-0381B75713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7228579">
            <a:off x="3292616" y="3347703"/>
            <a:ext cx="958173" cy="724035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559B8A7A-57C4-46C9-8F2E-B71E4E24FF0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613299" y="2264751"/>
            <a:ext cx="1109534" cy="227452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F3B8A0-90A5-4EDA-9A0C-B5A6899EB65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921139" y="3648792"/>
            <a:ext cx="762609" cy="762609"/>
          </a:xfrm>
          <a:prstGeom prst="rect">
            <a:avLst/>
          </a:prstGeom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930BC607-ACBE-4532-9C95-8B42ED26549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rot="19918949">
            <a:off x="1945399" y="3687705"/>
            <a:ext cx="762609" cy="762609"/>
          </a:xfrm>
          <a:prstGeom prst="rect">
            <a:avLst/>
          </a:prstGeom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4E93EC5C-E39D-46E5-896A-BC45ED598C1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84554" y="3819336"/>
            <a:ext cx="762609" cy="762609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B0E55EF5-69AF-4537-AB95-86206E5657F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761141" y="3905004"/>
            <a:ext cx="706277" cy="706277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5D12663D-9464-405D-A30E-22DA1287353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rot="19896665">
            <a:off x="2431706" y="3502604"/>
            <a:ext cx="706277" cy="706277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CA37E850-FA32-420A-AD2D-F6290EE6EA4D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 rot="2867439">
            <a:off x="3536787" y="3455204"/>
            <a:ext cx="472215" cy="590269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D62EC601-178E-486A-B746-F602EF5660F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 rot="2580197">
            <a:off x="4479965" y="3898616"/>
            <a:ext cx="430558" cy="538198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8C1AAC47-0EAD-46C8-8C06-742487CC3583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 rot="19599087">
            <a:off x="3020764" y="4011040"/>
            <a:ext cx="450295" cy="562869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32B267A4-87DA-4EB7-AAC1-356869E6DFE3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180486">
            <a:off x="2146697" y="3579029"/>
            <a:ext cx="929579" cy="702428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5A5C2BCC-1BFE-4F6A-A5AB-ABC073BAE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2519056" y="3847915"/>
            <a:ext cx="706277" cy="706277"/>
          </a:xfr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B2889F6-A2E5-4A64-95A6-824E901407A6}"/>
              </a:ext>
            </a:extLst>
          </p:cNvPr>
          <p:cNvSpPr/>
          <p:nvPr/>
        </p:nvSpPr>
        <p:spPr>
          <a:xfrm>
            <a:off x="7005384" y="2452796"/>
            <a:ext cx="4348416" cy="3751677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829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dybug with no spots clipart in 2023 | Free art, Clip art, Art wallpaper">
            <a:extLst>
              <a:ext uri="{FF2B5EF4-FFF2-40B4-BE49-F238E27FC236}">
                <a16:creationId xmlns:a16="http://schemas.microsoft.com/office/drawing/2014/main" id="{10D1D13A-521D-4C27-B42A-EC5FE91B0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153279"/>
            <a:ext cx="6115050" cy="6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E9725EA-3832-4BAD-A974-5EFE837432EC}"/>
              </a:ext>
            </a:extLst>
          </p:cNvPr>
          <p:cNvSpPr/>
          <p:nvPr/>
        </p:nvSpPr>
        <p:spPr>
          <a:xfrm>
            <a:off x="5209737" y="533868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4C717D-F6A8-4ACA-8CC4-F483FDF92AA2}"/>
              </a:ext>
            </a:extLst>
          </p:cNvPr>
          <p:cNvSpPr/>
          <p:nvPr/>
        </p:nvSpPr>
        <p:spPr>
          <a:xfrm>
            <a:off x="4438358" y="208329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654B528-3F3D-4874-96A9-2C671D7F480A}"/>
              </a:ext>
            </a:extLst>
          </p:cNvPr>
          <p:cNvSpPr/>
          <p:nvPr/>
        </p:nvSpPr>
        <p:spPr>
          <a:xfrm>
            <a:off x="6942261" y="3270844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8B46B8C-0B8D-4CDD-B406-892DA9E94BD7}"/>
              </a:ext>
            </a:extLst>
          </p:cNvPr>
          <p:cNvSpPr/>
          <p:nvPr/>
        </p:nvSpPr>
        <p:spPr>
          <a:xfrm>
            <a:off x="5418407" y="282888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917706-9B48-4A6E-9F03-722BB41DD7F7}"/>
              </a:ext>
            </a:extLst>
          </p:cNvPr>
          <p:cNvSpPr/>
          <p:nvPr/>
        </p:nvSpPr>
        <p:spPr>
          <a:xfrm>
            <a:off x="4583651" y="412182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280E5A-DCD9-499B-AD74-B41ADB354AAA}"/>
              </a:ext>
            </a:extLst>
          </p:cNvPr>
          <p:cNvSpPr/>
          <p:nvPr/>
        </p:nvSpPr>
        <p:spPr>
          <a:xfrm>
            <a:off x="7169834" y="423202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9E568FB-5294-412D-A735-CD5540F42613}"/>
              </a:ext>
            </a:extLst>
          </p:cNvPr>
          <p:cNvSpPr/>
          <p:nvPr/>
        </p:nvSpPr>
        <p:spPr>
          <a:xfrm>
            <a:off x="6649330" y="506436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FB12A7-5BAC-48E0-8CCD-CB1752CD83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37" t="16333" r="70464" b="55551"/>
          <a:stretch/>
        </p:blipFill>
        <p:spPr>
          <a:xfrm>
            <a:off x="10522554" y="616706"/>
            <a:ext cx="911131" cy="1200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19C850-471A-4483-959A-3C8C31990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8" t="61675" r="66698" b="14621"/>
          <a:stretch/>
        </p:blipFill>
        <p:spPr>
          <a:xfrm>
            <a:off x="10239077" y="2554563"/>
            <a:ext cx="1478084" cy="10773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07FD63-B6F2-48CE-88AF-05A9647C9E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8" t="57498" r="69481" b="13917"/>
          <a:stretch/>
        </p:blipFill>
        <p:spPr>
          <a:xfrm>
            <a:off x="10323689" y="4695823"/>
            <a:ext cx="1308860" cy="154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746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dybug with no spots clipart in 2023 | Free art, Clip art, Art wallpaper">
            <a:extLst>
              <a:ext uri="{FF2B5EF4-FFF2-40B4-BE49-F238E27FC236}">
                <a16:creationId xmlns:a16="http://schemas.microsoft.com/office/drawing/2014/main" id="{E450F05A-B11A-46C8-A718-28A5FA8E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09550"/>
            <a:ext cx="6115050" cy="6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CDB6563-15BF-4867-8D85-355B207EB033}"/>
              </a:ext>
            </a:extLst>
          </p:cNvPr>
          <p:cNvSpPr/>
          <p:nvPr/>
        </p:nvSpPr>
        <p:spPr>
          <a:xfrm>
            <a:off x="10264727" y="4318782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514717-D28E-4C83-B9E4-59C6F869B176}"/>
              </a:ext>
            </a:extLst>
          </p:cNvPr>
          <p:cNvSpPr/>
          <p:nvPr/>
        </p:nvSpPr>
        <p:spPr>
          <a:xfrm>
            <a:off x="10264727" y="512064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33B187-4CDE-4240-B712-4B214E8AABFC}"/>
              </a:ext>
            </a:extLst>
          </p:cNvPr>
          <p:cNvSpPr/>
          <p:nvPr/>
        </p:nvSpPr>
        <p:spPr>
          <a:xfrm>
            <a:off x="10264727" y="594360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852A1A-00E3-4AEA-9C6A-BF083C6D4E18}"/>
              </a:ext>
            </a:extLst>
          </p:cNvPr>
          <p:cNvSpPr/>
          <p:nvPr/>
        </p:nvSpPr>
        <p:spPr>
          <a:xfrm>
            <a:off x="10264727" y="353098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D92016-3F01-45EA-9405-ECE66316F1E6}"/>
              </a:ext>
            </a:extLst>
          </p:cNvPr>
          <p:cNvSpPr/>
          <p:nvPr/>
        </p:nvSpPr>
        <p:spPr>
          <a:xfrm>
            <a:off x="10264727" y="2715066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2E281C-64CD-44BA-8852-6D449CAEDA3D}"/>
              </a:ext>
            </a:extLst>
          </p:cNvPr>
          <p:cNvSpPr/>
          <p:nvPr/>
        </p:nvSpPr>
        <p:spPr>
          <a:xfrm>
            <a:off x="10264727" y="199057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F52FB8-1180-4C7A-9721-86EE8EEA54D3}"/>
              </a:ext>
            </a:extLst>
          </p:cNvPr>
          <p:cNvSpPr/>
          <p:nvPr/>
        </p:nvSpPr>
        <p:spPr>
          <a:xfrm>
            <a:off x="10264727" y="118872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5217919-8B44-4E64-B9DD-EC47480F1643}"/>
              </a:ext>
            </a:extLst>
          </p:cNvPr>
          <p:cNvSpPr/>
          <p:nvPr/>
        </p:nvSpPr>
        <p:spPr>
          <a:xfrm>
            <a:off x="10264727" y="40092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4172A1-CA74-4D01-8B2A-A29BDAF0C912}"/>
              </a:ext>
            </a:extLst>
          </p:cNvPr>
          <p:cNvSpPr/>
          <p:nvPr/>
        </p:nvSpPr>
        <p:spPr>
          <a:xfrm>
            <a:off x="310718" y="284085"/>
            <a:ext cx="3817399" cy="12961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დაახატე ჭიამაიას 5 წერტილი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AC1559-213D-46A9-847C-C918EC87CE61}"/>
              </a:ext>
            </a:extLst>
          </p:cNvPr>
          <p:cNvSpPr/>
          <p:nvPr/>
        </p:nvSpPr>
        <p:spPr>
          <a:xfrm>
            <a:off x="1514798" y="1871004"/>
            <a:ext cx="1162975" cy="11183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800" dirty="0"/>
              <a:t>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347353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dybug with no spots clipart in 2023 | Free art, Clip art, Art wallpaper">
            <a:extLst>
              <a:ext uri="{FF2B5EF4-FFF2-40B4-BE49-F238E27FC236}">
                <a16:creationId xmlns:a16="http://schemas.microsoft.com/office/drawing/2014/main" id="{E450F05A-B11A-46C8-A718-28A5FA8E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09550"/>
            <a:ext cx="6115050" cy="6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CDB6563-15BF-4867-8D85-355B207EB033}"/>
              </a:ext>
            </a:extLst>
          </p:cNvPr>
          <p:cNvSpPr/>
          <p:nvPr/>
        </p:nvSpPr>
        <p:spPr>
          <a:xfrm>
            <a:off x="10264727" y="4318782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514717-D28E-4C83-B9E4-59C6F869B176}"/>
              </a:ext>
            </a:extLst>
          </p:cNvPr>
          <p:cNvSpPr/>
          <p:nvPr/>
        </p:nvSpPr>
        <p:spPr>
          <a:xfrm>
            <a:off x="10264727" y="512064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33B187-4CDE-4240-B712-4B214E8AABFC}"/>
              </a:ext>
            </a:extLst>
          </p:cNvPr>
          <p:cNvSpPr/>
          <p:nvPr/>
        </p:nvSpPr>
        <p:spPr>
          <a:xfrm>
            <a:off x="10264727" y="594360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852A1A-00E3-4AEA-9C6A-BF083C6D4E18}"/>
              </a:ext>
            </a:extLst>
          </p:cNvPr>
          <p:cNvSpPr/>
          <p:nvPr/>
        </p:nvSpPr>
        <p:spPr>
          <a:xfrm>
            <a:off x="10264727" y="353098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D92016-3F01-45EA-9405-ECE66316F1E6}"/>
              </a:ext>
            </a:extLst>
          </p:cNvPr>
          <p:cNvSpPr/>
          <p:nvPr/>
        </p:nvSpPr>
        <p:spPr>
          <a:xfrm>
            <a:off x="10264727" y="2715066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2E281C-64CD-44BA-8852-6D449CAEDA3D}"/>
              </a:ext>
            </a:extLst>
          </p:cNvPr>
          <p:cNvSpPr/>
          <p:nvPr/>
        </p:nvSpPr>
        <p:spPr>
          <a:xfrm>
            <a:off x="10264727" y="199057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F52FB8-1180-4C7A-9721-86EE8EEA54D3}"/>
              </a:ext>
            </a:extLst>
          </p:cNvPr>
          <p:cNvSpPr/>
          <p:nvPr/>
        </p:nvSpPr>
        <p:spPr>
          <a:xfrm>
            <a:off x="10264727" y="118872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5217919-8B44-4E64-B9DD-EC47480F1643}"/>
              </a:ext>
            </a:extLst>
          </p:cNvPr>
          <p:cNvSpPr/>
          <p:nvPr/>
        </p:nvSpPr>
        <p:spPr>
          <a:xfrm>
            <a:off x="10264727" y="40092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4172A1-CA74-4D01-8B2A-A29BDAF0C912}"/>
              </a:ext>
            </a:extLst>
          </p:cNvPr>
          <p:cNvSpPr/>
          <p:nvPr/>
        </p:nvSpPr>
        <p:spPr>
          <a:xfrm>
            <a:off x="310718" y="284085"/>
            <a:ext cx="3817399" cy="12961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დაახატე ჭიამაიას 5 წერტილი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AC1559-213D-46A9-847C-C918EC87CE61}"/>
              </a:ext>
            </a:extLst>
          </p:cNvPr>
          <p:cNvSpPr/>
          <p:nvPr/>
        </p:nvSpPr>
        <p:spPr>
          <a:xfrm>
            <a:off x="1514798" y="1871004"/>
            <a:ext cx="1162975" cy="11183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800" dirty="0"/>
              <a:t>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05365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dybug with no spots clipart in 2023 | Free art, Clip art, Art wallpaper">
            <a:extLst>
              <a:ext uri="{FF2B5EF4-FFF2-40B4-BE49-F238E27FC236}">
                <a16:creationId xmlns:a16="http://schemas.microsoft.com/office/drawing/2014/main" id="{E450F05A-B11A-46C8-A718-28A5FA8E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09550"/>
            <a:ext cx="6115050" cy="6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CDB6563-15BF-4867-8D85-355B207EB033}"/>
              </a:ext>
            </a:extLst>
          </p:cNvPr>
          <p:cNvSpPr/>
          <p:nvPr/>
        </p:nvSpPr>
        <p:spPr>
          <a:xfrm>
            <a:off x="10264727" y="4318782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514717-D28E-4C83-B9E4-59C6F869B176}"/>
              </a:ext>
            </a:extLst>
          </p:cNvPr>
          <p:cNvSpPr/>
          <p:nvPr/>
        </p:nvSpPr>
        <p:spPr>
          <a:xfrm>
            <a:off x="10264727" y="512064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33B187-4CDE-4240-B712-4B214E8AABFC}"/>
              </a:ext>
            </a:extLst>
          </p:cNvPr>
          <p:cNvSpPr/>
          <p:nvPr/>
        </p:nvSpPr>
        <p:spPr>
          <a:xfrm>
            <a:off x="10264727" y="594360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852A1A-00E3-4AEA-9C6A-BF083C6D4E18}"/>
              </a:ext>
            </a:extLst>
          </p:cNvPr>
          <p:cNvSpPr/>
          <p:nvPr/>
        </p:nvSpPr>
        <p:spPr>
          <a:xfrm>
            <a:off x="10264727" y="353098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D92016-3F01-45EA-9405-ECE66316F1E6}"/>
              </a:ext>
            </a:extLst>
          </p:cNvPr>
          <p:cNvSpPr/>
          <p:nvPr/>
        </p:nvSpPr>
        <p:spPr>
          <a:xfrm>
            <a:off x="10264727" y="2715066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2E281C-64CD-44BA-8852-6D449CAEDA3D}"/>
              </a:ext>
            </a:extLst>
          </p:cNvPr>
          <p:cNvSpPr/>
          <p:nvPr/>
        </p:nvSpPr>
        <p:spPr>
          <a:xfrm>
            <a:off x="10264727" y="1990578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F52FB8-1180-4C7A-9721-86EE8EEA54D3}"/>
              </a:ext>
            </a:extLst>
          </p:cNvPr>
          <p:cNvSpPr/>
          <p:nvPr/>
        </p:nvSpPr>
        <p:spPr>
          <a:xfrm>
            <a:off x="10264727" y="1188720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5217919-8B44-4E64-B9DD-EC47480F1643}"/>
              </a:ext>
            </a:extLst>
          </p:cNvPr>
          <p:cNvSpPr/>
          <p:nvPr/>
        </p:nvSpPr>
        <p:spPr>
          <a:xfrm>
            <a:off x="10264727" y="400927"/>
            <a:ext cx="520504" cy="5486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4172A1-CA74-4D01-8B2A-A29BDAF0C912}"/>
              </a:ext>
            </a:extLst>
          </p:cNvPr>
          <p:cNvSpPr/>
          <p:nvPr/>
        </p:nvSpPr>
        <p:spPr>
          <a:xfrm>
            <a:off x="310718" y="284085"/>
            <a:ext cx="3817399" cy="12961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დაახატე ჭიამაიას 5 წერტილი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AC1559-213D-46A9-847C-C918EC87CE61}"/>
              </a:ext>
            </a:extLst>
          </p:cNvPr>
          <p:cNvSpPr/>
          <p:nvPr/>
        </p:nvSpPr>
        <p:spPr>
          <a:xfrm>
            <a:off x="1514798" y="1871004"/>
            <a:ext cx="1162975" cy="11183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800" dirty="0"/>
              <a:t>7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800813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DA4FD8-DFA7-4A87-AE5C-CDCBF5565D67}"/>
              </a:ext>
            </a:extLst>
          </p:cNvPr>
          <p:cNvSpPr/>
          <p:nvPr/>
        </p:nvSpPr>
        <p:spPr>
          <a:xfrm>
            <a:off x="3740728" y="581891"/>
            <a:ext cx="3749963" cy="969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რამდენია</a:t>
            </a:r>
            <a:r>
              <a:rPr lang="ka-GE" dirty="0"/>
              <a:t>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927B7-B519-461B-A08F-4FB6741615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38" t="76849" r="17377" b="6878"/>
          <a:stretch/>
        </p:blipFill>
        <p:spPr>
          <a:xfrm>
            <a:off x="6594764" y="618836"/>
            <a:ext cx="794327" cy="895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E883130-9FB4-443D-996F-EAB65162EF78}"/>
              </a:ext>
            </a:extLst>
          </p:cNvPr>
          <p:cNvSpPr/>
          <p:nvPr/>
        </p:nvSpPr>
        <p:spPr>
          <a:xfrm>
            <a:off x="3020291" y="3260437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1</a:t>
            </a:r>
            <a:endParaRPr lang="en-US" sz="44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4B9DF1-7B25-4399-873D-5BC666783EF4}"/>
              </a:ext>
            </a:extLst>
          </p:cNvPr>
          <p:cNvSpPr/>
          <p:nvPr/>
        </p:nvSpPr>
        <p:spPr>
          <a:xfrm>
            <a:off x="4904509" y="3260436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sz="44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9636BF0-143E-4869-985B-8CBDFB887E16}"/>
              </a:ext>
            </a:extLst>
          </p:cNvPr>
          <p:cNvSpPr/>
          <p:nvPr/>
        </p:nvSpPr>
        <p:spPr>
          <a:xfrm>
            <a:off x="6922655" y="3260436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3</a:t>
            </a:r>
            <a:endParaRPr lang="en-US" sz="4400" b="1" dirty="0"/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9E9207-4487-415C-988F-38583D4722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4764" y="7619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8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EBCFA8-3DCB-494C-BFB7-666F1BAA2B80}"/>
              </a:ext>
            </a:extLst>
          </p:cNvPr>
          <p:cNvSpPr/>
          <p:nvPr/>
        </p:nvSpPr>
        <p:spPr>
          <a:xfrm>
            <a:off x="4128655" y="942110"/>
            <a:ext cx="3749963" cy="969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რამდენია</a:t>
            </a:r>
            <a:r>
              <a:rPr lang="ka-GE" dirty="0"/>
              <a:t>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54D86-0400-4B9E-8469-B4B172D095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293" t="77688" r="29622" b="6039"/>
          <a:stretch/>
        </p:blipFill>
        <p:spPr>
          <a:xfrm>
            <a:off x="6982691" y="1016001"/>
            <a:ext cx="794327" cy="895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E883130-9FB4-443D-996F-EAB65162EF78}"/>
              </a:ext>
            </a:extLst>
          </p:cNvPr>
          <p:cNvSpPr/>
          <p:nvPr/>
        </p:nvSpPr>
        <p:spPr>
          <a:xfrm>
            <a:off x="3389745" y="3429001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1</a:t>
            </a:r>
            <a:endParaRPr lang="en-US" sz="44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4B9DF1-7B25-4399-873D-5BC666783EF4}"/>
              </a:ext>
            </a:extLst>
          </p:cNvPr>
          <p:cNvSpPr/>
          <p:nvPr/>
        </p:nvSpPr>
        <p:spPr>
          <a:xfrm>
            <a:off x="5273963" y="3429000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sz="44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9636BF0-143E-4869-985B-8CBDFB887E16}"/>
              </a:ext>
            </a:extLst>
          </p:cNvPr>
          <p:cNvSpPr/>
          <p:nvPr/>
        </p:nvSpPr>
        <p:spPr>
          <a:xfrm>
            <a:off x="7292109" y="3429000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3</a:t>
            </a:r>
            <a:endParaRPr lang="en-US" sz="4400" b="1" dirty="0"/>
          </a:p>
        </p:txBody>
      </p:sp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8A3FFC-B966-4EED-8D3B-E90ABFF844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4218" y="1159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91B951-AADE-45AE-A511-F6661B78CD79}"/>
              </a:ext>
            </a:extLst>
          </p:cNvPr>
          <p:cNvSpPr/>
          <p:nvPr/>
        </p:nvSpPr>
        <p:spPr>
          <a:xfrm>
            <a:off x="3759200" y="701965"/>
            <a:ext cx="3749963" cy="969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400" b="1" dirty="0"/>
              <a:t>რამდენია</a:t>
            </a:r>
            <a:r>
              <a:rPr lang="ka-GE" dirty="0"/>
              <a:t>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D7D54-6DCF-458C-9029-6E60ECA407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93" t="76842" r="47422" b="6885"/>
          <a:stretch/>
        </p:blipFill>
        <p:spPr>
          <a:xfrm>
            <a:off x="6613236" y="775856"/>
            <a:ext cx="794327" cy="895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E883130-9FB4-443D-996F-EAB65162EF78}"/>
              </a:ext>
            </a:extLst>
          </p:cNvPr>
          <p:cNvSpPr/>
          <p:nvPr/>
        </p:nvSpPr>
        <p:spPr>
          <a:xfrm>
            <a:off x="3177309" y="3429001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1</a:t>
            </a:r>
            <a:endParaRPr lang="en-US" sz="44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4B9DF1-7B25-4399-873D-5BC666783EF4}"/>
              </a:ext>
            </a:extLst>
          </p:cNvPr>
          <p:cNvSpPr/>
          <p:nvPr/>
        </p:nvSpPr>
        <p:spPr>
          <a:xfrm>
            <a:off x="5061527" y="3429000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2</a:t>
            </a:r>
            <a:endParaRPr lang="en-US" sz="44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9636BF0-143E-4869-985B-8CBDFB887E16}"/>
              </a:ext>
            </a:extLst>
          </p:cNvPr>
          <p:cNvSpPr/>
          <p:nvPr/>
        </p:nvSpPr>
        <p:spPr>
          <a:xfrm>
            <a:off x="7079673" y="3429000"/>
            <a:ext cx="1339273" cy="15055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3</a:t>
            </a:r>
            <a:endParaRPr lang="en-US" sz="4400" b="1" dirty="0"/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53BEA6-6049-4058-8250-D922470377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64000" y="9190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2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AF3B3A-A9F9-4BC9-B085-695A23F32C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0" t="18383" r="3268" b="3402"/>
          <a:stretch/>
        </p:blipFill>
        <p:spPr>
          <a:xfrm>
            <a:off x="532846" y="1112483"/>
            <a:ext cx="2920754" cy="2201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ACE777-94E1-4D59-8F0B-321BF0EBEA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88" t="18699" r="2405" b="3087"/>
          <a:stretch/>
        </p:blipFill>
        <p:spPr>
          <a:xfrm>
            <a:off x="4579663" y="1026758"/>
            <a:ext cx="2846600" cy="2201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A5D463-AFDD-4D0B-A376-ACFBD3E681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2" t="18384" r="2698" b="3403"/>
          <a:stretch/>
        </p:blipFill>
        <p:spPr>
          <a:xfrm>
            <a:off x="8331694" y="1026758"/>
            <a:ext cx="2920754" cy="2201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F6509D-0592-4E92-A3AF-09519585F0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96" t="5401" r="2693" b="5937"/>
          <a:stretch/>
        </p:blipFill>
        <p:spPr>
          <a:xfrm>
            <a:off x="532846" y="4132740"/>
            <a:ext cx="2920754" cy="2201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3CE6E9-21F0-4F9C-890D-7F5BBE092C9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45" t="7150" r="6009" b="4189"/>
          <a:stretch/>
        </p:blipFill>
        <p:spPr>
          <a:xfrm>
            <a:off x="4579663" y="4085115"/>
            <a:ext cx="2846600" cy="22016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641791-AD5F-4A60-8C1C-34DC6A0F0AC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66" t="5669" r="2122" b="5669"/>
          <a:stretch/>
        </p:blipFill>
        <p:spPr>
          <a:xfrm>
            <a:off x="8331693" y="4180365"/>
            <a:ext cx="2920755" cy="22016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0DB082-A70B-4D68-9210-0E8FDE8695E0}"/>
              </a:ext>
            </a:extLst>
          </p:cNvPr>
          <p:cNvSpPr/>
          <p:nvPr/>
        </p:nvSpPr>
        <p:spPr>
          <a:xfrm>
            <a:off x="332509" y="184727"/>
            <a:ext cx="2920754" cy="51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დაითვალე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1A885-5C7C-436D-AF3A-74BCFE47C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2846" y="1770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4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AF3B3A-A9F9-4BC9-B085-695A23F32C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0" t="18383" r="3268" b="3402"/>
          <a:stretch/>
        </p:blipFill>
        <p:spPr>
          <a:xfrm>
            <a:off x="4051901" y="909283"/>
            <a:ext cx="2920754" cy="220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0DB082-A70B-4D68-9210-0E8FDE8695E0}"/>
              </a:ext>
            </a:extLst>
          </p:cNvPr>
          <p:cNvSpPr/>
          <p:nvPr/>
        </p:nvSpPr>
        <p:spPr>
          <a:xfrm>
            <a:off x="332509" y="184727"/>
            <a:ext cx="2920754" cy="51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დაითვალე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1A885-5C7C-436D-AF3A-74BCFE47C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846" y="17701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2EE80-6E69-44A0-976A-CB9CCECD76B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066" y="3893008"/>
            <a:ext cx="749640" cy="817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D0069F-439E-401D-9BAA-C09412347F6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057" y="3893008"/>
            <a:ext cx="843646" cy="8998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56A926-94BA-4977-839A-138F2337FA3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830" y="3893008"/>
            <a:ext cx="749640" cy="8174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6E1688-7BF1-44D8-A209-71834AC28C5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957" y="3893008"/>
            <a:ext cx="749640" cy="8174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2BDE8C-81AB-4848-8A36-97C6E09CB47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184" y="3893008"/>
            <a:ext cx="843646" cy="8998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948025-E390-4DDA-B892-2E54F3E819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11" y="3893008"/>
            <a:ext cx="843646" cy="8998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823D748-7F18-43C0-B504-057EEDE8E32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054" y="3893008"/>
            <a:ext cx="843646" cy="89989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DA43146-3185-4821-97D4-9C7829FF2480}"/>
              </a:ext>
            </a:extLst>
          </p:cNvPr>
          <p:cNvSpPr/>
          <p:nvPr/>
        </p:nvSpPr>
        <p:spPr>
          <a:xfrm>
            <a:off x="9938327" y="3429000"/>
            <a:ext cx="1237673" cy="16694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7554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ACE777-94E1-4D59-8F0B-321BF0EBEA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88" t="18699" r="2405" b="3087"/>
          <a:stretch/>
        </p:blipFill>
        <p:spPr>
          <a:xfrm>
            <a:off x="4579663" y="1026758"/>
            <a:ext cx="2846600" cy="22016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0DB082-A70B-4D68-9210-0E8FDE8695E0}"/>
              </a:ext>
            </a:extLst>
          </p:cNvPr>
          <p:cNvSpPr/>
          <p:nvPr/>
        </p:nvSpPr>
        <p:spPr>
          <a:xfrm>
            <a:off x="332509" y="184727"/>
            <a:ext cx="2920754" cy="51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დაითვალე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1A885-5C7C-436D-AF3A-74BCFE47C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846" y="17701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167F8F-132C-461B-A755-80EFB481C0F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01" y="3574233"/>
            <a:ext cx="1533237" cy="1491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5F76AC-FFFE-4CC7-8B17-CF75A77B54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9130" r="26495" b="5461"/>
          <a:stretch/>
        </p:blipFill>
        <p:spPr>
          <a:xfrm>
            <a:off x="74895" y="3976624"/>
            <a:ext cx="915902" cy="10229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E1486D-F6F6-448C-BE4B-1CDFB3CA83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9130" r="26495" b="5461"/>
          <a:stretch/>
        </p:blipFill>
        <p:spPr>
          <a:xfrm>
            <a:off x="1201732" y="3976624"/>
            <a:ext cx="915902" cy="10229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1071B4-6C6A-43FA-AF70-BB8B001D2F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9130" r="26495" b="5461"/>
          <a:stretch/>
        </p:blipFill>
        <p:spPr>
          <a:xfrm>
            <a:off x="2476350" y="3976624"/>
            <a:ext cx="915902" cy="10229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668BF1-BBD9-43E1-B144-36D1AF859F2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9130" r="26495" b="5461"/>
          <a:stretch/>
        </p:blipFill>
        <p:spPr>
          <a:xfrm>
            <a:off x="3750968" y="3976624"/>
            <a:ext cx="915902" cy="10229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A646FD-1309-4644-A8AC-D0A066BACA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9130" r="26495" b="5461"/>
          <a:stretch/>
        </p:blipFill>
        <p:spPr>
          <a:xfrm>
            <a:off x="4985599" y="3976624"/>
            <a:ext cx="915902" cy="10229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1FE4B8-5F41-49E0-AD87-5499C2B9760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38" y="3574232"/>
            <a:ext cx="1533237" cy="14910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869AC1-B841-478D-9C89-89774BBB3F0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49" y="3574231"/>
            <a:ext cx="1533237" cy="14910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DD5A41-C988-45F6-9BA7-4430DF462A0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760" y="3574231"/>
            <a:ext cx="1533237" cy="149107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2A22589-C079-40D9-BCE2-19EA9BBA2CC9}"/>
              </a:ext>
            </a:extLst>
          </p:cNvPr>
          <p:cNvSpPr/>
          <p:nvPr/>
        </p:nvSpPr>
        <p:spPr>
          <a:xfrm>
            <a:off x="10815781" y="5188527"/>
            <a:ext cx="1237673" cy="16694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7134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A5D463-AFDD-4D0B-A376-ACFBD3E68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2" t="18384" r="2698" b="3403"/>
          <a:stretch/>
        </p:blipFill>
        <p:spPr>
          <a:xfrm>
            <a:off x="4378531" y="1227338"/>
            <a:ext cx="2920754" cy="22016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0DB082-A70B-4D68-9210-0E8FDE8695E0}"/>
              </a:ext>
            </a:extLst>
          </p:cNvPr>
          <p:cNvSpPr/>
          <p:nvPr/>
        </p:nvSpPr>
        <p:spPr>
          <a:xfrm>
            <a:off x="332509" y="184727"/>
            <a:ext cx="2920754" cy="51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დაითვალე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1A885-5C7C-436D-AF3A-74BCFE47C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846" y="17701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312005-CF55-4725-A902-FED983BADA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1" y="3983182"/>
            <a:ext cx="1062803" cy="1608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F4305A-CF6C-4F05-B7E7-1DAA17C6039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61" y="4106768"/>
            <a:ext cx="1417539" cy="15238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C1A67D-265E-412B-8F26-F1E48FB7B6B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058" y="3983182"/>
            <a:ext cx="1062803" cy="16082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8324E9-E066-4291-B67C-957DE1BEFB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931" y="3983182"/>
            <a:ext cx="1062803" cy="16082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D6ACEB-473A-430C-BD9C-8B415D144EF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88" y="4025341"/>
            <a:ext cx="1417539" cy="15238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FB418C-334B-41A8-BE3C-11E92049E12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697" y="4025341"/>
            <a:ext cx="1417539" cy="1523894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AC7512B-8FCC-4485-98F9-F8F164A5A03C}"/>
              </a:ext>
            </a:extLst>
          </p:cNvPr>
          <p:cNvSpPr/>
          <p:nvPr/>
        </p:nvSpPr>
        <p:spPr>
          <a:xfrm>
            <a:off x="10418618" y="3983182"/>
            <a:ext cx="1237673" cy="16694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4280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F6509D-0592-4E92-A3AF-09519585F0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6" t="5401" r="2693" b="5937"/>
          <a:stretch/>
        </p:blipFill>
        <p:spPr>
          <a:xfrm>
            <a:off x="4504482" y="786612"/>
            <a:ext cx="2920754" cy="22016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0DB082-A70B-4D68-9210-0E8FDE8695E0}"/>
              </a:ext>
            </a:extLst>
          </p:cNvPr>
          <p:cNvSpPr/>
          <p:nvPr/>
        </p:nvSpPr>
        <p:spPr>
          <a:xfrm>
            <a:off x="332509" y="184727"/>
            <a:ext cx="2920754" cy="51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დაითვალე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1A885-5C7C-436D-AF3A-74BCFE47C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846" y="17701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5C2C12-26F7-421B-9AAB-46DC28C87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18" y="3452291"/>
            <a:ext cx="939223" cy="18596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7CB463-1F9E-4F88-A338-774DDF9241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1" t="10145" r="21897" b="9641"/>
          <a:stretch/>
        </p:blipFill>
        <p:spPr>
          <a:xfrm>
            <a:off x="5372700" y="3756468"/>
            <a:ext cx="1062182" cy="14962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CD66C4-BDAB-4249-8569-8D1734867F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1" t="10145" r="21897" b="9641"/>
          <a:stretch/>
        </p:blipFill>
        <p:spPr>
          <a:xfrm>
            <a:off x="6611404" y="3756468"/>
            <a:ext cx="1062182" cy="1496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7EC275-DBB8-490D-A9C7-18FC7D3561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1" t="10145" r="21897" b="9641"/>
          <a:stretch/>
        </p:blipFill>
        <p:spPr>
          <a:xfrm>
            <a:off x="7850108" y="3756468"/>
            <a:ext cx="1062182" cy="14962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C3314C-86DC-4517-928B-098ACE74D1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1" t="10145" r="21897" b="9641"/>
          <a:stretch/>
        </p:blipFill>
        <p:spPr>
          <a:xfrm>
            <a:off x="9161671" y="3756468"/>
            <a:ext cx="1062182" cy="14962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0A636C-3B33-4318-AF3B-7A055C70B1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89" y="3393098"/>
            <a:ext cx="939223" cy="18596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E7199-A33D-48AD-B562-22E36DF172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07" y="3393098"/>
            <a:ext cx="939223" cy="18596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465EE5B-B690-43EC-89FB-9B57928DB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425" y="3393098"/>
            <a:ext cx="939223" cy="1859662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056B09F-DBF6-43A3-8784-588A10FF32E0}"/>
              </a:ext>
            </a:extLst>
          </p:cNvPr>
          <p:cNvSpPr/>
          <p:nvPr/>
        </p:nvSpPr>
        <p:spPr>
          <a:xfrm>
            <a:off x="10421481" y="3583287"/>
            <a:ext cx="1237673" cy="16694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257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620CB3-4048-4A4D-BB00-963FC66DF2CC}"/>
              </a:ext>
            </a:extLst>
          </p:cNvPr>
          <p:cNvSpPr/>
          <p:nvPr/>
        </p:nvSpPr>
        <p:spPr>
          <a:xfrm>
            <a:off x="2885243" y="2361460"/>
            <a:ext cx="5903650" cy="20773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4400" b="1" dirty="0"/>
              <a:t>რიგითობა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8806413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BE1ADFBB-6AC0-442A-915D-7527EC028F3E}"/>
              </a:ext>
            </a:extLst>
          </p:cNvPr>
          <p:cNvSpPr/>
          <p:nvPr/>
        </p:nvSpPr>
        <p:spPr>
          <a:xfrm>
            <a:off x="417250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1</a:t>
            </a:r>
            <a:endParaRPr lang="en-US" dirty="0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3B680C36-FFFD-4D98-95DF-3ABC881B64EF}"/>
              </a:ext>
            </a:extLst>
          </p:cNvPr>
          <p:cNvSpPr/>
          <p:nvPr/>
        </p:nvSpPr>
        <p:spPr>
          <a:xfrm>
            <a:off x="1420427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2</a:t>
            </a:r>
            <a:endParaRPr lang="en-US" dirty="0"/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5EC0F4A7-FEA2-495A-811E-72EC19859692}"/>
              </a:ext>
            </a:extLst>
          </p:cNvPr>
          <p:cNvSpPr/>
          <p:nvPr/>
        </p:nvSpPr>
        <p:spPr>
          <a:xfrm>
            <a:off x="2503503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62063439-9706-4576-A06D-085A393146D6}"/>
              </a:ext>
            </a:extLst>
          </p:cNvPr>
          <p:cNvSpPr/>
          <p:nvPr/>
        </p:nvSpPr>
        <p:spPr>
          <a:xfrm>
            <a:off x="3506680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4</a:t>
            </a:r>
            <a:endParaRPr lang="en-US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9B0F4CAC-CDA2-4433-8A27-BB87E31E6028}"/>
              </a:ext>
            </a:extLst>
          </p:cNvPr>
          <p:cNvSpPr/>
          <p:nvPr/>
        </p:nvSpPr>
        <p:spPr>
          <a:xfrm>
            <a:off x="4509857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5</a:t>
            </a:r>
            <a:endParaRPr lang="en-US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7B53E34B-0E55-40C7-89A8-F8820C614ACC}"/>
              </a:ext>
            </a:extLst>
          </p:cNvPr>
          <p:cNvSpPr/>
          <p:nvPr/>
        </p:nvSpPr>
        <p:spPr>
          <a:xfrm>
            <a:off x="5513034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3014AD47-4A7D-4BB8-B46A-B3D25390AAE3}"/>
              </a:ext>
            </a:extLst>
          </p:cNvPr>
          <p:cNvSpPr/>
          <p:nvPr/>
        </p:nvSpPr>
        <p:spPr>
          <a:xfrm>
            <a:off x="6516211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7</a:t>
            </a:r>
            <a:endParaRPr lang="en-US" dirty="0"/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E97E1E6C-38CE-470C-B412-EF41865076EA}"/>
              </a:ext>
            </a:extLst>
          </p:cNvPr>
          <p:cNvSpPr/>
          <p:nvPr/>
        </p:nvSpPr>
        <p:spPr>
          <a:xfrm>
            <a:off x="7519388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94A008FC-E5F0-4F87-AE99-4B191CC0158E}"/>
              </a:ext>
            </a:extLst>
          </p:cNvPr>
          <p:cNvSpPr/>
          <p:nvPr/>
        </p:nvSpPr>
        <p:spPr>
          <a:xfrm>
            <a:off x="8569913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9</a:t>
            </a:r>
            <a:endParaRPr lang="en-US" dirty="0"/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13698BE0-64B8-4B64-8CF1-7BB79F9160B5}"/>
              </a:ext>
            </a:extLst>
          </p:cNvPr>
          <p:cNvSpPr/>
          <p:nvPr/>
        </p:nvSpPr>
        <p:spPr>
          <a:xfrm>
            <a:off x="9573090" y="1198485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10</a:t>
            </a:r>
            <a:endParaRPr lang="en-US" dirty="0"/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9C18CDA9-FB1C-4D03-B9B7-292A41EE6714}"/>
              </a:ext>
            </a:extLst>
          </p:cNvPr>
          <p:cNvSpPr/>
          <p:nvPr/>
        </p:nvSpPr>
        <p:spPr>
          <a:xfrm>
            <a:off x="417250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1</a:t>
            </a:r>
            <a:endParaRPr lang="en-US" dirty="0"/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CABFCB91-1408-4E09-A68E-8C2A994E8B0B}"/>
              </a:ext>
            </a:extLst>
          </p:cNvPr>
          <p:cNvSpPr/>
          <p:nvPr/>
        </p:nvSpPr>
        <p:spPr>
          <a:xfrm>
            <a:off x="1420427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2</a:t>
            </a:r>
            <a:endParaRPr lang="en-US" dirty="0"/>
          </a:p>
        </p:txBody>
      </p:sp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id="{06E9E91B-DE1B-407F-8308-6F6905CDD52F}"/>
              </a:ext>
            </a:extLst>
          </p:cNvPr>
          <p:cNvSpPr/>
          <p:nvPr/>
        </p:nvSpPr>
        <p:spPr>
          <a:xfrm>
            <a:off x="2503503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3</a:t>
            </a:r>
            <a:endParaRPr lang="en-US" dirty="0"/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838098FF-D3CC-46A3-88BC-43D536AAF011}"/>
              </a:ext>
            </a:extLst>
          </p:cNvPr>
          <p:cNvSpPr/>
          <p:nvPr/>
        </p:nvSpPr>
        <p:spPr>
          <a:xfrm>
            <a:off x="3506680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4</a:t>
            </a:r>
            <a:endParaRPr lang="en-US" dirty="0"/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2E634FFA-6C14-4428-BE22-7949619DB4A0}"/>
              </a:ext>
            </a:extLst>
          </p:cNvPr>
          <p:cNvSpPr/>
          <p:nvPr/>
        </p:nvSpPr>
        <p:spPr>
          <a:xfrm>
            <a:off x="4509857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FFD1E5B0-6353-4233-9892-0616B70A8C8E}"/>
              </a:ext>
            </a:extLst>
          </p:cNvPr>
          <p:cNvSpPr/>
          <p:nvPr/>
        </p:nvSpPr>
        <p:spPr>
          <a:xfrm>
            <a:off x="5513034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6</a:t>
            </a:r>
            <a:endParaRPr lang="en-US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4D3E12CE-C3AD-48D7-8314-B9E302CE9682}"/>
              </a:ext>
            </a:extLst>
          </p:cNvPr>
          <p:cNvSpPr/>
          <p:nvPr/>
        </p:nvSpPr>
        <p:spPr>
          <a:xfrm>
            <a:off x="6516211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lowchart: Terminator 18">
            <a:extLst>
              <a:ext uri="{FF2B5EF4-FFF2-40B4-BE49-F238E27FC236}">
                <a16:creationId xmlns:a16="http://schemas.microsoft.com/office/drawing/2014/main" id="{021C3ADE-90C1-4C2E-BEE9-34672E94CD4F}"/>
              </a:ext>
            </a:extLst>
          </p:cNvPr>
          <p:cNvSpPr/>
          <p:nvPr/>
        </p:nvSpPr>
        <p:spPr>
          <a:xfrm>
            <a:off x="7519388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8</a:t>
            </a:r>
            <a:endParaRPr lang="en-US" dirty="0"/>
          </a:p>
        </p:txBody>
      </p:sp>
      <p:sp>
        <p:nvSpPr>
          <p:cNvPr id="20" name="Flowchart: Terminator 19">
            <a:extLst>
              <a:ext uri="{FF2B5EF4-FFF2-40B4-BE49-F238E27FC236}">
                <a16:creationId xmlns:a16="http://schemas.microsoft.com/office/drawing/2014/main" id="{676733EA-AE1F-4C43-A813-232B44FE8B9F}"/>
              </a:ext>
            </a:extLst>
          </p:cNvPr>
          <p:cNvSpPr/>
          <p:nvPr/>
        </p:nvSpPr>
        <p:spPr>
          <a:xfrm>
            <a:off x="8569913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9</a:t>
            </a:r>
            <a:endParaRPr lang="en-US" dirty="0"/>
          </a:p>
        </p:txBody>
      </p:sp>
      <p:sp>
        <p:nvSpPr>
          <p:cNvPr id="21" name="Flowchart: Terminator 20">
            <a:extLst>
              <a:ext uri="{FF2B5EF4-FFF2-40B4-BE49-F238E27FC236}">
                <a16:creationId xmlns:a16="http://schemas.microsoft.com/office/drawing/2014/main" id="{CBD77E56-BC86-4CE8-A690-771F83F3C7EE}"/>
              </a:ext>
            </a:extLst>
          </p:cNvPr>
          <p:cNvSpPr/>
          <p:nvPr/>
        </p:nvSpPr>
        <p:spPr>
          <a:xfrm>
            <a:off x="9573090" y="2769833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lowchart: Terminator 21">
            <a:extLst>
              <a:ext uri="{FF2B5EF4-FFF2-40B4-BE49-F238E27FC236}">
                <a16:creationId xmlns:a16="http://schemas.microsoft.com/office/drawing/2014/main" id="{DAD193A8-F469-48AD-80B4-EFC4112FEA4A}"/>
              </a:ext>
            </a:extLst>
          </p:cNvPr>
          <p:cNvSpPr/>
          <p:nvPr/>
        </p:nvSpPr>
        <p:spPr>
          <a:xfrm>
            <a:off x="417250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1</a:t>
            </a:r>
            <a:endParaRPr lang="en-US" dirty="0"/>
          </a:p>
        </p:txBody>
      </p:sp>
      <p:sp>
        <p:nvSpPr>
          <p:cNvPr id="23" name="Flowchart: Terminator 22">
            <a:extLst>
              <a:ext uri="{FF2B5EF4-FFF2-40B4-BE49-F238E27FC236}">
                <a16:creationId xmlns:a16="http://schemas.microsoft.com/office/drawing/2014/main" id="{09D05CC7-5A2F-46A6-A0A0-A82767A4D510}"/>
              </a:ext>
            </a:extLst>
          </p:cNvPr>
          <p:cNvSpPr/>
          <p:nvPr/>
        </p:nvSpPr>
        <p:spPr>
          <a:xfrm>
            <a:off x="1420427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2</a:t>
            </a:r>
            <a:endParaRPr lang="en-US" dirty="0"/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id="{4B7F7B71-2BE7-4FD3-8011-8BD2D6170BC3}"/>
              </a:ext>
            </a:extLst>
          </p:cNvPr>
          <p:cNvSpPr/>
          <p:nvPr/>
        </p:nvSpPr>
        <p:spPr>
          <a:xfrm>
            <a:off x="2503503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27E28673-D65B-4AC0-81BA-E815B6D600E9}"/>
              </a:ext>
            </a:extLst>
          </p:cNvPr>
          <p:cNvSpPr/>
          <p:nvPr/>
        </p:nvSpPr>
        <p:spPr>
          <a:xfrm>
            <a:off x="3506680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lowchart: Terminator 25">
            <a:extLst>
              <a:ext uri="{FF2B5EF4-FFF2-40B4-BE49-F238E27FC236}">
                <a16:creationId xmlns:a16="http://schemas.microsoft.com/office/drawing/2014/main" id="{074E5318-9C5E-40AB-84F8-F1A67DEB2D63}"/>
              </a:ext>
            </a:extLst>
          </p:cNvPr>
          <p:cNvSpPr/>
          <p:nvPr/>
        </p:nvSpPr>
        <p:spPr>
          <a:xfrm>
            <a:off x="4509857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5</a:t>
            </a:r>
            <a:endParaRPr lang="en-US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006F543E-AEDD-403C-9A62-FEEDC8C9269C}"/>
              </a:ext>
            </a:extLst>
          </p:cNvPr>
          <p:cNvSpPr/>
          <p:nvPr/>
        </p:nvSpPr>
        <p:spPr>
          <a:xfrm>
            <a:off x="5513034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6</a:t>
            </a:r>
            <a:endParaRPr lang="en-US" dirty="0"/>
          </a:p>
        </p:txBody>
      </p:sp>
      <p:sp>
        <p:nvSpPr>
          <p:cNvPr id="28" name="Flowchart: Terminator 27">
            <a:extLst>
              <a:ext uri="{FF2B5EF4-FFF2-40B4-BE49-F238E27FC236}">
                <a16:creationId xmlns:a16="http://schemas.microsoft.com/office/drawing/2014/main" id="{E262A653-F0A3-4E6D-BF67-09E806B6A21F}"/>
              </a:ext>
            </a:extLst>
          </p:cNvPr>
          <p:cNvSpPr/>
          <p:nvPr/>
        </p:nvSpPr>
        <p:spPr>
          <a:xfrm>
            <a:off x="6516211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E099E748-94B4-4AFF-A3E2-FA085A288256}"/>
              </a:ext>
            </a:extLst>
          </p:cNvPr>
          <p:cNvSpPr/>
          <p:nvPr/>
        </p:nvSpPr>
        <p:spPr>
          <a:xfrm>
            <a:off x="7519388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dirty="0"/>
              <a:t>8</a:t>
            </a:r>
            <a:endParaRPr lang="en-US" dirty="0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757EA7F5-187A-4440-957A-42D1C1C0ED53}"/>
              </a:ext>
            </a:extLst>
          </p:cNvPr>
          <p:cNvSpPr/>
          <p:nvPr/>
        </p:nvSpPr>
        <p:spPr>
          <a:xfrm>
            <a:off x="8569913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lowchart: Terminator 30">
            <a:extLst>
              <a:ext uri="{FF2B5EF4-FFF2-40B4-BE49-F238E27FC236}">
                <a16:creationId xmlns:a16="http://schemas.microsoft.com/office/drawing/2014/main" id="{4B1E2FC5-14DC-45B3-B132-2CAC7827C2F7}"/>
              </a:ext>
            </a:extLst>
          </p:cNvPr>
          <p:cNvSpPr/>
          <p:nvPr/>
        </p:nvSpPr>
        <p:spPr>
          <a:xfrm>
            <a:off x="9573090" y="4341181"/>
            <a:ext cx="896645" cy="10830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5B87203-47DA-4B15-BC31-7077A8F93431}"/>
              </a:ext>
            </a:extLst>
          </p:cNvPr>
          <p:cNvSpPr/>
          <p:nvPr/>
        </p:nvSpPr>
        <p:spPr>
          <a:xfrm>
            <a:off x="213064" y="124287"/>
            <a:ext cx="3000653" cy="40837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ჩასვი ციფრები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48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7CF4AB-8253-4ED5-AB47-070010A6F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7476" r="23154" b="39277"/>
          <a:stretch/>
        </p:blipFill>
        <p:spPr>
          <a:xfrm>
            <a:off x="2142978" y="1112887"/>
            <a:ext cx="7583425" cy="2700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76332-CF97-4A47-8EBA-0DA748896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92" y="4687838"/>
            <a:ext cx="942975" cy="942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4502B8-F471-4FE8-A32A-74FBDC681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363" y="4687838"/>
            <a:ext cx="962025" cy="9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922113-EA2B-4E68-9541-22CDF67C2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71" y="4687838"/>
            <a:ext cx="1000125" cy="1000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280295-C8FF-4126-9FCC-68AF702E7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84" y="4687838"/>
            <a:ext cx="1057275" cy="1057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413650-82C7-43F6-BA9E-22D502A57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55" y="4697362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2466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დაითვალე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637498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8313344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980597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9346151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7345056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4233862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370094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1502021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8872832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235306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609770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5848293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356193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1403674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052005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</a:t>
            </a:r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2</a:t>
            </a:r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9</a:t>
            </a:r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815523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FA205C-84F9-4D60-A0A0-10B6225ABD61}"/>
              </a:ext>
            </a:extLst>
          </p:cNvPr>
          <p:cNvSpPr/>
          <p:nvPr/>
        </p:nvSpPr>
        <p:spPr>
          <a:xfrm>
            <a:off x="1127464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E73BA4-CA42-43B8-841C-6BB75E5CFA3A}"/>
              </a:ext>
            </a:extLst>
          </p:cNvPr>
          <p:cNvSpPr/>
          <p:nvPr/>
        </p:nvSpPr>
        <p:spPr>
          <a:xfrm>
            <a:off x="211288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31124E-2249-4743-93B9-5CC5F0C9F9C5}"/>
              </a:ext>
            </a:extLst>
          </p:cNvPr>
          <p:cNvSpPr/>
          <p:nvPr/>
        </p:nvSpPr>
        <p:spPr>
          <a:xfrm>
            <a:off x="3098306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3</a:t>
            </a:r>
            <a:endParaRPr lang="en-US" sz="3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3AEF88-A673-4DAE-B68E-99F042D34ECB}"/>
              </a:ext>
            </a:extLst>
          </p:cNvPr>
          <p:cNvSpPr/>
          <p:nvPr/>
        </p:nvSpPr>
        <p:spPr>
          <a:xfrm>
            <a:off x="4110359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4</a:t>
            </a:r>
            <a:endParaRPr lang="en-US" sz="3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88FDE-44A3-4BE3-B634-DF1698E85571}"/>
              </a:ext>
            </a:extLst>
          </p:cNvPr>
          <p:cNvSpPr/>
          <p:nvPr/>
        </p:nvSpPr>
        <p:spPr>
          <a:xfrm>
            <a:off x="5122412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5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2F51D-8CBB-4270-A63F-00B5979B6586}"/>
              </a:ext>
            </a:extLst>
          </p:cNvPr>
          <p:cNvSpPr/>
          <p:nvPr/>
        </p:nvSpPr>
        <p:spPr>
          <a:xfrm>
            <a:off x="6134465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6</a:t>
            </a:r>
            <a:endParaRPr lang="en-US" sz="3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50CDB-5043-4AAE-9FBE-DAE32C85E13C}"/>
              </a:ext>
            </a:extLst>
          </p:cNvPr>
          <p:cNvSpPr/>
          <p:nvPr/>
        </p:nvSpPr>
        <p:spPr>
          <a:xfrm>
            <a:off x="8158571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8</a:t>
            </a:r>
            <a:endParaRPr lang="en-US" sz="36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546FD7-D643-4652-8859-9E8515793F14}"/>
              </a:ext>
            </a:extLst>
          </p:cNvPr>
          <p:cNvSpPr/>
          <p:nvPr/>
        </p:nvSpPr>
        <p:spPr>
          <a:xfrm>
            <a:off x="714651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7</a:t>
            </a:r>
            <a:endParaRPr lang="en-US" sz="36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883B78-04D0-4D0A-92A6-0E5D1F5ED413}"/>
              </a:ext>
            </a:extLst>
          </p:cNvPr>
          <p:cNvSpPr/>
          <p:nvPr/>
        </p:nvSpPr>
        <p:spPr>
          <a:xfrm>
            <a:off x="9201688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666283-7D09-450A-9B88-B3A10337DBFD}"/>
              </a:ext>
            </a:extLst>
          </p:cNvPr>
          <p:cNvSpPr/>
          <p:nvPr/>
        </p:nvSpPr>
        <p:spPr>
          <a:xfrm>
            <a:off x="10212280" y="3025066"/>
            <a:ext cx="861134" cy="807868"/>
          </a:xfrm>
          <a:prstGeom prst="roundRect">
            <a:avLst/>
          </a:prstGeom>
          <a:solidFill>
            <a:srgbClr val="CBA1C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3600" b="1" dirty="0"/>
              <a:t>10</a:t>
            </a:r>
            <a:endParaRPr lang="en-US" sz="3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50A95-873E-4D06-B5B6-8127BB9EB7BC}"/>
              </a:ext>
            </a:extLst>
          </p:cNvPr>
          <p:cNvSpPr/>
          <p:nvPr/>
        </p:nvSpPr>
        <p:spPr>
          <a:xfrm>
            <a:off x="3156002" y="426128"/>
            <a:ext cx="5863703" cy="8966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2800" b="1" dirty="0"/>
              <a:t>ჩასვი გამოტოვებული ციფრები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1018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6177</TotalTime>
  <Words>518</Words>
  <Application>Microsoft Office PowerPoint</Application>
  <PresentationFormat>Widescreen</PresentationFormat>
  <Paragraphs>383</Paragraphs>
  <Slides>129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4" baseType="lpstr">
      <vt:lpstr>Arial</vt:lpstr>
      <vt:lpstr>Calibri</vt:lpstr>
      <vt:lpstr>Calibri Light</vt:lpstr>
      <vt:lpstr>Sylfaen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ფორმების ცნობა</vt:lpstr>
      <vt:lpstr>წ რ ე</vt:lpstr>
      <vt:lpstr>სამკუთხედი</vt:lpstr>
      <vt:lpstr>კვადრატი</vt:lpstr>
      <vt:lpstr>მართკუთხედი</vt:lpstr>
      <vt:lpstr>ხუთკუთხედი</vt:lpstr>
      <vt:lpstr>ექვსკუთხედი</vt:lpstr>
      <vt:lpstr>შვიდკუთხედი</vt:lpstr>
      <vt:lpstr>რვაკუთხედი</vt:lpstr>
      <vt:lpstr>ოვალი</vt:lpstr>
      <vt:lpstr>გული</vt:lpstr>
      <vt:lpstr>ვარსკვლავი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წრე</vt:lpstr>
      <vt:lpstr>PowerPoint Presentation</vt:lpstr>
      <vt:lpstr>PowerPoint Presentation</vt:lpstr>
      <vt:lpstr>PowerPoint Presentation</vt:lpstr>
      <vt:lpstr>დაითვალე: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</vt:lpstr>
      <vt:lpstr>9</vt:lpstr>
      <vt:lpstr>8</vt:lpstr>
      <vt:lpstr>7</vt:lpstr>
      <vt:lpstr>6</vt:lpstr>
      <vt:lpstr>5</vt:lpstr>
      <vt:lpstr>4</vt:lpstr>
      <vt:lpstr>3</vt:lpstr>
      <vt:lpstr>2</vt:lpstr>
      <vt:lpstr>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მოათავსე თეფშზე  6  ვაშლი</vt:lpstr>
      <vt:lpstr>მოათავსე ტორტზე 7 სანთელი</vt:lpstr>
      <vt:lpstr>რამდენი სანთელია?</vt:lpstr>
      <vt:lpstr>რამდენი სანთელია?</vt:lpstr>
      <vt:lpstr>რამდენი სანთელია?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გაავსე კალათი</vt:lpstr>
      <vt:lpstr>დააცარიელე კალათი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 Shakulashvili</dc:creator>
  <cp:lastModifiedBy>O.M</cp:lastModifiedBy>
  <cp:revision>56</cp:revision>
  <dcterms:created xsi:type="dcterms:W3CDTF">2023-08-14T08:58:18Z</dcterms:created>
  <dcterms:modified xsi:type="dcterms:W3CDTF">2024-07-12T10:25:32Z</dcterms:modified>
</cp:coreProperties>
</file>