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369" r:id="rId2"/>
    <p:sldId id="275" r:id="rId3"/>
    <p:sldId id="370" r:id="rId4"/>
    <p:sldId id="258" r:id="rId5"/>
    <p:sldId id="259" r:id="rId6"/>
    <p:sldId id="304" r:id="rId7"/>
    <p:sldId id="261" r:id="rId8"/>
    <p:sldId id="371" r:id="rId9"/>
    <p:sldId id="257" r:id="rId10"/>
    <p:sldId id="278" r:id="rId11"/>
    <p:sldId id="280" r:id="rId12"/>
    <p:sldId id="281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72" r:id="rId28"/>
    <p:sldId id="262" r:id="rId29"/>
    <p:sldId id="373" r:id="rId30"/>
    <p:sldId id="264" r:id="rId31"/>
    <p:sldId id="374" r:id="rId32"/>
    <p:sldId id="375" r:id="rId33"/>
    <p:sldId id="376" r:id="rId34"/>
    <p:sldId id="377" r:id="rId35"/>
    <p:sldId id="378" r:id="rId36"/>
    <p:sldId id="282" r:id="rId37"/>
    <p:sldId id="379" r:id="rId38"/>
    <p:sldId id="305" r:id="rId39"/>
    <p:sldId id="271" r:id="rId40"/>
    <p:sldId id="306" r:id="rId41"/>
    <p:sldId id="272" r:id="rId42"/>
    <p:sldId id="285" r:id="rId43"/>
    <p:sldId id="273" r:id="rId44"/>
    <p:sldId id="274" r:id="rId45"/>
    <p:sldId id="380" r:id="rId46"/>
    <p:sldId id="381" r:id="rId47"/>
    <p:sldId id="362" r:id="rId48"/>
    <p:sldId id="263" r:id="rId49"/>
    <p:sldId id="265" r:id="rId50"/>
    <p:sldId id="327" r:id="rId51"/>
    <p:sldId id="286" r:id="rId52"/>
    <p:sldId id="266" r:id="rId53"/>
    <p:sldId id="267" r:id="rId54"/>
    <p:sldId id="256" r:id="rId55"/>
    <p:sldId id="276" r:id="rId56"/>
    <p:sldId id="277" r:id="rId57"/>
    <p:sldId id="358" r:id="rId58"/>
    <p:sldId id="359" r:id="rId59"/>
    <p:sldId id="360" r:id="rId60"/>
    <p:sldId id="361" r:id="rId61"/>
    <p:sldId id="368" r:id="rId62"/>
    <p:sldId id="328" r:id="rId63"/>
    <p:sldId id="268" r:id="rId64"/>
    <p:sldId id="269" r:id="rId65"/>
    <p:sldId id="270" r:id="rId66"/>
    <p:sldId id="287" r:id="rId67"/>
    <p:sldId id="288" r:id="rId68"/>
    <p:sldId id="289" r:id="rId69"/>
    <p:sldId id="260" r:id="rId70"/>
    <p:sldId id="382" r:id="rId71"/>
    <p:sldId id="554" r:id="rId72"/>
    <p:sldId id="555" r:id="rId73"/>
    <p:sldId id="556" r:id="rId74"/>
    <p:sldId id="557" r:id="rId75"/>
    <p:sldId id="558" r:id="rId76"/>
    <p:sldId id="559" r:id="rId77"/>
    <p:sldId id="560" r:id="rId78"/>
    <p:sldId id="561" r:id="rId79"/>
    <p:sldId id="562" r:id="rId80"/>
    <p:sldId id="563" r:id="rId81"/>
    <p:sldId id="564" r:id="rId82"/>
    <p:sldId id="565" r:id="rId83"/>
    <p:sldId id="566" r:id="rId84"/>
    <p:sldId id="567" r:id="rId85"/>
    <p:sldId id="568" r:id="rId86"/>
    <p:sldId id="569" r:id="rId87"/>
    <p:sldId id="570" r:id="rId88"/>
    <p:sldId id="571" r:id="rId89"/>
    <p:sldId id="572" r:id="rId90"/>
    <p:sldId id="573" r:id="rId91"/>
    <p:sldId id="574" r:id="rId92"/>
    <p:sldId id="575" r:id="rId93"/>
    <p:sldId id="576" r:id="rId94"/>
    <p:sldId id="577" r:id="rId95"/>
    <p:sldId id="578" r:id="rId96"/>
    <p:sldId id="579" r:id="rId97"/>
    <p:sldId id="580" r:id="rId98"/>
    <p:sldId id="581" r:id="rId99"/>
    <p:sldId id="582" r:id="rId100"/>
    <p:sldId id="583" r:id="rId101"/>
    <p:sldId id="584" r:id="rId102"/>
    <p:sldId id="585" r:id="rId103"/>
    <p:sldId id="586" r:id="rId104"/>
    <p:sldId id="587" r:id="rId105"/>
    <p:sldId id="588" r:id="rId106"/>
    <p:sldId id="589" r:id="rId107"/>
    <p:sldId id="590" r:id="rId108"/>
    <p:sldId id="591" r:id="rId109"/>
    <p:sldId id="592" r:id="rId110"/>
    <p:sldId id="593" r:id="rId111"/>
    <p:sldId id="594" r:id="rId112"/>
    <p:sldId id="595" r:id="rId113"/>
    <p:sldId id="596" r:id="rId114"/>
    <p:sldId id="597" r:id="rId115"/>
    <p:sldId id="598" r:id="rId116"/>
    <p:sldId id="599" r:id="rId117"/>
    <p:sldId id="600" r:id="rId118"/>
    <p:sldId id="601" r:id="rId119"/>
    <p:sldId id="602" r:id="rId120"/>
    <p:sldId id="603" r:id="rId121"/>
    <p:sldId id="604" r:id="rId122"/>
    <p:sldId id="605" r:id="rId123"/>
    <p:sldId id="606" r:id="rId124"/>
    <p:sldId id="607" r:id="rId125"/>
    <p:sldId id="608" r:id="rId126"/>
    <p:sldId id="609" r:id="rId127"/>
    <p:sldId id="610" r:id="rId128"/>
    <p:sldId id="611" r:id="rId129"/>
    <p:sldId id="612" r:id="rId130"/>
    <p:sldId id="613" r:id="rId131"/>
    <p:sldId id="614" r:id="rId132"/>
    <p:sldId id="615" r:id="rId133"/>
    <p:sldId id="616" r:id="rId134"/>
    <p:sldId id="617" r:id="rId135"/>
    <p:sldId id="618" r:id="rId136"/>
    <p:sldId id="619" r:id="rId137"/>
    <p:sldId id="620" r:id="rId138"/>
    <p:sldId id="621" r:id="rId139"/>
    <p:sldId id="622" r:id="rId140"/>
    <p:sldId id="623" r:id="rId141"/>
    <p:sldId id="624" r:id="rId142"/>
    <p:sldId id="625" r:id="rId143"/>
    <p:sldId id="626" r:id="rId144"/>
    <p:sldId id="627" r:id="rId145"/>
    <p:sldId id="628" r:id="rId146"/>
    <p:sldId id="629" r:id="rId147"/>
    <p:sldId id="630" r:id="rId148"/>
    <p:sldId id="631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AB"/>
    <a:srgbClr val="F76968"/>
    <a:srgbClr val="F9A5A5"/>
    <a:srgbClr val="FEDEDF"/>
    <a:srgbClr val="FFFFFF"/>
    <a:srgbClr val="D8EEFB"/>
    <a:srgbClr val="BDE5FF"/>
    <a:srgbClr val="654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 snapToGrid="0">
      <p:cViewPr varScale="1">
        <p:scale>
          <a:sx n="69" d="100"/>
          <a:sy n="69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11FD6-88FB-4F54-99FB-A98066FAD804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218D2-18CF-445F-9A86-E8A673CE6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36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218D2-18CF-445F-9A86-E8A673CE66AD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03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218D2-18CF-445F-9A86-E8A673CE66AD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29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DECAE-2E3A-87AE-B359-930D6A19E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1D867-87C0-3640-23DC-FCCDCCDED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65B95-4B39-D366-6983-4DD3FEB0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0EF58-8C89-5C31-D720-1D9D10CAA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A983F-D190-FF72-D19D-944FF4B7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C9A4-42D8-A2B3-25CC-EBDDCB397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83A71-0867-055F-A0BA-2B539F7D7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67A4C-E27B-5DF5-D1AD-6EECBC789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D877B-EA9D-6B23-7127-877715FB6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195F1-0A6B-C6BD-D936-5E3F4123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7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A5BDA-B1A6-3AD5-3062-399A33E4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9BD89-F4E3-09A7-A718-723FBCFF1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5EC81-5F77-04B7-6B87-C1AEE32E6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F3C66-70E5-BD26-EFC4-6E1384A8D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F1B66-E983-AA12-D8C2-06C57B9E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7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EEF2-B797-3315-E503-7C905BEC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A4BD7-7972-D252-DB83-2BCB89E17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AE4AF-082A-9E6A-8B59-13840A7E5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DC5A9-84B8-2F86-4D9A-837029460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39ED6-9C3D-96E5-03CA-1BEC52B4B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22CF3-F511-921C-7B9A-EB4FEF4C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28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38A96-DD5A-2D78-FFE7-9641B44A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17474-8BF1-C3E4-A1FB-259F82CF9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9BE2FE-F92D-FEB5-78C6-28A2BB107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3E54EB-F031-FCD1-6D42-43E189745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C796ED-A834-2081-827A-F8ABE9605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E7BE01-6CCA-BB3F-053D-AC8CABF3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F6E78E-7E77-A268-5A5F-C2F961F63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4536DB-042F-71B0-6404-7510B2B0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0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68D-A76C-BC0F-B83F-31953DEC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27FF5D-72E6-879D-210E-C6A9097BA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9940A-D96B-1EE9-A138-5C872829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02D39-5B50-A459-F280-676AA17D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3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F71BC-21F3-5DA6-36FC-FDEFEC7C9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2333B0-CB11-46D9-37EE-49E82D10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130CB-8691-18DE-6C78-1990FE49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6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9EA7-D730-1BC9-39CF-1094407C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D1CE3-1E5A-9E36-8A33-A43E6F5D7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644DB-8424-203A-FB3F-2645C078B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B057F-E1A1-DF86-82DF-4E8027FAE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CE585-51B2-484C-805E-B6F6E13A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F70F3-8533-D576-D58C-6B884406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4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BE4E-D9EA-08D4-AA28-AF7353375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C85255-FE47-BD59-A538-9FD09F154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E3C2A-B821-5A93-DF60-3050CF0AA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1C478-D5E2-5533-3B47-92943955E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59C78-6ACB-D0EC-995C-1FC8AECD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17A3C-8875-8096-4F3C-924345077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9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33AB5-7563-6063-EFDB-1FD78AACC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4C0F82-2E08-0598-87B0-A86F14CAF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F9F64-E07E-286E-2BD0-ACB55F04C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4F522-AEEB-CDF7-7861-CB2C32856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5D16A-5D83-D843-9B0C-06909516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8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10EC2F-0BFE-340E-B2FF-9E7A6750A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14879-E44C-6291-A4A9-7368D55C1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3B1F7-8FCE-6C77-6932-D6EF4B03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47538-F6D0-9A0C-B155-30C39CAA6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D77DC-CF36-011D-7624-43652D0D2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8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EF738F-6770-38A5-8CD2-937627626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E103A-BE04-C625-213A-74C45544E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E2ABB-CB05-D791-D04A-1A116E6943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B5B0F-C39E-4EA2-BD9A-1FEB056E89F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D3F66-8C72-EE66-9C36-951D8241D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F091-5A32-CAA5-3C0B-96F989593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6FFCF-5F09-4CE1-A48E-4DD6F209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91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5.pn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5.pn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5.png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25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36.jp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25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5.png"/><Relationship Id="rId4" Type="http://schemas.openxmlformats.org/officeDocument/2006/relationships/image" Target="../media/image3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f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4.png"/><Relationship Id="rId7" Type="http://schemas.openxmlformats.org/officeDocument/2006/relationships/image" Target="../media/image70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73.png"/><Relationship Id="rId9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4.png"/><Relationship Id="rId7" Type="http://schemas.openxmlformats.org/officeDocument/2006/relationships/image" Target="../media/image70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73.png"/><Relationship Id="rId9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aow3SKIzq0" TargetMode="External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zry9aZBvQY" TargetMode="External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1A80A5-6AC3-46C5-8F95-314F18FBC922}"/>
              </a:ext>
            </a:extLst>
          </p:cNvPr>
          <p:cNvSpPr/>
          <p:nvPr/>
        </p:nvSpPr>
        <p:spPr>
          <a:xfrm>
            <a:off x="3714791" y="2600342"/>
            <a:ext cx="4314548" cy="93215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9074C2-6302-4DFC-BC84-8B4496F7C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219" y="162886"/>
            <a:ext cx="628169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ka-GE" dirty="0"/>
              <a:t/>
            </a:r>
            <a:br>
              <a:rPr lang="ka-GE" dirty="0"/>
            </a:br>
            <a:r>
              <a:rPr lang="ka-GE" dirty="0"/>
              <a:t/>
            </a:r>
            <a:br>
              <a:rPr lang="ka-GE" dirty="0"/>
            </a:br>
            <a:r>
              <a:rPr lang="ka-GE" dirty="0"/>
              <a:t/>
            </a:r>
            <a:br>
              <a:rPr lang="ka-GE" dirty="0"/>
            </a:br>
            <a:r>
              <a:rPr lang="ka-GE" dirty="0"/>
              <a:t/>
            </a:r>
            <a:br>
              <a:rPr lang="ka-GE" dirty="0"/>
            </a:br>
            <a:r>
              <a:rPr lang="en-US" dirty="0"/>
              <a:t> </a:t>
            </a:r>
            <a:r>
              <a:rPr lang="ka-GE" dirty="0"/>
              <a:t/>
            </a:r>
            <a:br>
              <a:rPr lang="ka-GE" dirty="0"/>
            </a:br>
            <a:r>
              <a:rPr lang="ka-GE" dirty="0"/>
              <a:t/>
            </a:r>
            <a:br>
              <a:rPr lang="ka-GE" dirty="0"/>
            </a:br>
            <a:r>
              <a:rPr lang="ka-GE" dirty="0"/>
              <a:t/>
            </a:r>
            <a:br>
              <a:rPr lang="ka-GE" dirty="0"/>
            </a:br>
            <a:r>
              <a:rPr lang="ka-GE" dirty="0"/>
              <a:t/>
            </a:r>
            <a:br>
              <a:rPr lang="ka-GE" dirty="0"/>
            </a:br>
            <a:r>
              <a:rPr lang="en-US" dirty="0"/>
              <a:t> School environment</a:t>
            </a:r>
          </a:p>
        </p:txBody>
      </p:sp>
    </p:spTree>
    <p:extLst>
      <p:ext uri="{BB962C8B-B14F-4D97-AF65-F5344CB8AC3E}">
        <p14:creationId xmlns:p14="http://schemas.microsoft.com/office/powerpoint/2010/main" val="6644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16D8C-952D-4755-A34F-8353BF5EC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0002" y="702129"/>
            <a:ext cx="4225770" cy="10764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My school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D7663-99A1-4A55-AF73-BC2FA1F50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63" y="2842028"/>
            <a:ext cx="6714201" cy="3650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C4E5B6-0930-4FD2-BA4C-3317393D6F54}"/>
              </a:ext>
            </a:extLst>
          </p:cNvPr>
          <p:cNvSpPr txBox="1"/>
          <p:nvPr/>
        </p:nvSpPr>
        <p:spPr>
          <a:xfrm>
            <a:off x="5697048" y="3412836"/>
            <a:ext cx="10916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  School</a:t>
            </a:r>
          </a:p>
        </p:txBody>
      </p:sp>
    </p:spTree>
    <p:extLst>
      <p:ext uri="{BB962C8B-B14F-4D97-AF65-F5344CB8AC3E}">
        <p14:creationId xmlns:p14="http://schemas.microsoft.com/office/powerpoint/2010/main" val="392530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7CAAD4-DADF-4B2C-8013-5EDC9182C5FA}"/>
              </a:ext>
            </a:extLst>
          </p:cNvPr>
          <p:cNvSpPr/>
          <p:nvPr/>
        </p:nvSpPr>
        <p:spPr>
          <a:xfrm>
            <a:off x="3269673" y="1909978"/>
            <a:ext cx="5652654" cy="22444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062EEE-701A-4634-8D52-753E987EC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941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Daily schedule</a:t>
            </a:r>
          </a:p>
        </p:txBody>
      </p:sp>
    </p:spTree>
    <p:extLst>
      <p:ext uri="{BB962C8B-B14F-4D97-AF65-F5344CB8AC3E}">
        <p14:creationId xmlns:p14="http://schemas.microsoft.com/office/powerpoint/2010/main" val="2414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6DC43A28-F830-49A3-BA0F-23A566AC48B0}"/>
              </a:ext>
            </a:extLst>
          </p:cNvPr>
          <p:cNvSpPr>
            <a:spLocks/>
          </p:cNvSpPr>
          <p:nvPr/>
        </p:nvSpPr>
        <p:spPr bwMode="auto">
          <a:xfrm>
            <a:off x="1375062" y="2287495"/>
            <a:ext cx="1857664" cy="1754237"/>
          </a:xfrm>
          <a:custGeom>
            <a:avLst/>
            <a:gdLst>
              <a:gd name="T0" fmla="+- 0 823 474"/>
              <a:gd name="T1" fmla="*/ T0 w 3245"/>
              <a:gd name="T2" fmla="+- 0 1428 1428"/>
              <a:gd name="T3" fmla="*/ 1428 h 3467"/>
              <a:gd name="T4" fmla="+- 0 726 474"/>
              <a:gd name="T5" fmla="*/ T4 w 3245"/>
              <a:gd name="T6" fmla="+- 0 1442 1428"/>
              <a:gd name="T7" fmla="*/ 1442 h 3467"/>
              <a:gd name="T8" fmla="+- 0 615 474"/>
              <a:gd name="T9" fmla="*/ T8 w 3245"/>
              <a:gd name="T10" fmla="+- 0 1489 1428"/>
              <a:gd name="T11" fmla="*/ 1489 h 3467"/>
              <a:gd name="T12" fmla="+- 0 561 474"/>
              <a:gd name="T13" fmla="*/ T12 w 3245"/>
              <a:gd name="T14" fmla="+- 0 1533 1428"/>
              <a:gd name="T15" fmla="*/ 1533 h 3467"/>
              <a:gd name="T16" fmla="+- 0 516 474"/>
              <a:gd name="T17" fmla="*/ T16 w 3245"/>
              <a:gd name="T18" fmla="+- 0 1594 1428"/>
              <a:gd name="T19" fmla="*/ 1594 h 3467"/>
              <a:gd name="T20" fmla="+- 0 485 474"/>
              <a:gd name="T21" fmla="*/ T20 w 3245"/>
              <a:gd name="T22" fmla="+- 0 1674 1428"/>
              <a:gd name="T23" fmla="*/ 1674 h 3467"/>
              <a:gd name="T24" fmla="+- 0 474 474"/>
              <a:gd name="T25" fmla="*/ T24 w 3245"/>
              <a:gd name="T26" fmla="+- 0 1777 1428"/>
              <a:gd name="T27" fmla="*/ 1777 h 3467"/>
              <a:gd name="T28" fmla="+- 0 474 474"/>
              <a:gd name="T29" fmla="*/ T28 w 3245"/>
              <a:gd name="T30" fmla="+- 0 4545 1428"/>
              <a:gd name="T31" fmla="*/ 4545 h 3467"/>
              <a:gd name="T32" fmla="+- 0 488 474"/>
              <a:gd name="T33" fmla="*/ T32 w 3245"/>
              <a:gd name="T34" fmla="+- 0 4641 1428"/>
              <a:gd name="T35" fmla="*/ 4641 h 3467"/>
              <a:gd name="T36" fmla="+- 0 536 474"/>
              <a:gd name="T37" fmla="*/ T36 w 3245"/>
              <a:gd name="T38" fmla="+- 0 4753 1428"/>
              <a:gd name="T39" fmla="*/ 4753 h 3467"/>
              <a:gd name="T40" fmla="+- 0 579 474"/>
              <a:gd name="T41" fmla="*/ T40 w 3245"/>
              <a:gd name="T42" fmla="+- 0 4806 1428"/>
              <a:gd name="T43" fmla="*/ 4806 h 3467"/>
              <a:gd name="T44" fmla="+- 0 640 474"/>
              <a:gd name="T45" fmla="*/ T44 w 3245"/>
              <a:gd name="T46" fmla="+- 0 4851 1428"/>
              <a:gd name="T47" fmla="*/ 4851 h 3467"/>
              <a:gd name="T48" fmla="+- 0 720 474"/>
              <a:gd name="T49" fmla="*/ T48 w 3245"/>
              <a:gd name="T50" fmla="+- 0 4882 1428"/>
              <a:gd name="T51" fmla="*/ 4882 h 3467"/>
              <a:gd name="T52" fmla="+- 0 823 474"/>
              <a:gd name="T53" fmla="*/ T52 w 3245"/>
              <a:gd name="T54" fmla="+- 0 4894 1428"/>
              <a:gd name="T55" fmla="*/ 4894 h 3467"/>
              <a:gd name="T56" fmla="+- 0 3369 474"/>
              <a:gd name="T57" fmla="*/ T56 w 3245"/>
              <a:gd name="T58" fmla="+- 0 4894 1428"/>
              <a:gd name="T59" fmla="*/ 4894 h 3467"/>
              <a:gd name="T60" fmla="+- 0 3466 474"/>
              <a:gd name="T61" fmla="*/ T60 w 3245"/>
              <a:gd name="T62" fmla="+- 0 4880 1428"/>
              <a:gd name="T63" fmla="*/ 4880 h 3467"/>
              <a:gd name="T64" fmla="+- 0 3577 474"/>
              <a:gd name="T65" fmla="*/ T64 w 3245"/>
              <a:gd name="T66" fmla="+- 0 4832 1428"/>
              <a:gd name="T67" fmla="*/ 4832 h 3467"/>
              <a:gd name="T68" fmla="+- 0 3631 474"/>
              <a:gd name="T69" fmla="*/ T68 w 3245"/>
              <a:gd name="T70" fmla="+- 0 4788 1428"/>
              <a:gd name="T71" fmla="*/ 4788 h 3467"/>
              <a:gd name="T72" fmla="+- 0 3676 474"/>
              <a:gd name="T73" fmla="*/ T72 w 3245"/>
              <a:gd name="T74" fmla="+- 0 4727 1428"/>
              <a:gd name="T75" fmla="*/ 4727 h 3467"/>
              <a:gd name="T76" fmla="+- 0 3707 474"/>
              <a:gd name="T77" fmla="*/ T76 w 3245"/>
              <a:gd name="T78" fmla="+- 0 4647 1428"/>
              <a:gd name="T79" fmla="*/ 4647 h 3467"/>
              <a:gd name="T80" fmla="+- 0 3718 474"/>
              <a:gd name="T81" fmla="*/ T80 w 3245"/>
              <a:gd name="T82" fmla="+- 0 4545 1428"/>
              <a:gd name="T83" fmla="*/ 4545 h 3467"/>
              <a:gd name="T84" fmla="+- 0 3718 474"/>
              <a:gd name="T85" fmla="*/ T84 w 3245"/>
              <a:gd name="T86" fmla="+- 0 1777 1428"/>
              <a:gd name="T87" fmla="*/ 1777 h 3467"/>
              <a:gd name="T88" fmla="+- 0 3704 474"/>
              <a:gd name="T89" fmla="*/ T88 w 3245"/>
              <a:gd name="T90" fmla="+- 0 1680 1428"/>
              <a:gd name="T91" fmla="*/ 1680 h 3467"/>
              <a:gd name="T92" fmla="+- 0 3657 474"/>
              <a:gd name="T93" fmla="*/ T92 w 3245"/>
              <a:gd name="T94" fmla="+- 0 1568 1428"/>
              <a:gd name="T95" fmla="*/ 1568 h 3467"/>
              <a:gd name="T96" fmla="+- 0 3613 474"/>
              <a:gd name="T97" fmla="*/ T96 w 3245"/>
              <a:gd name="T98" fmla="+- 0 1515 1428"/>
              <a:gd name="T99" fmla="*/ 1515 h 3467"/>
              <a:gd name="T100" fmla="+- 0 3552 474"/>
              <a:gd name="T101" fmla="*/ T100 w 3245"/>
              <a:gd name="T102" fmla="+- 0 1470 1428"/>
              <a:gd name="T103" fmla="*/ 1470 h 3467"/>
              <a:gd name="T104" fmla="+- 0 3472 474"/>
              <a:gd name="T105" fmla="*/ T104 w 3245"/>
              <a:gd name="T106" fmla="+- 0 1439 1428"/>
              <a:gd name="T107" fmla="*/ 1439 h 3467"/>
              <a:gd name="T108" fmla="+- 0 3369 474"/>
              <a:gd name="T109" fmla="*/ T108 w 3245"/>
              <a:gd name="T110" fmla="+- 0 1428 1428"/>
              <a:gd name="T111" fmla="*/ 1428 h 3467"/>
              <a:gd name="T112" fmla="+- 0 823 474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3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AE6AF81-3AE9-4070-9CCD-FA90CB9AD754}"/>
              </a:ext>
            </a:extLst>
          </p:cNvPr>
          <p:cNvSpPr>
            <a:spLocks/>
          </p:cNvSpPr>
          <p:nvPr/>
        </p:nvSpPr>
        <p:spPr bwMode="auto">
          <a:xfrm>
            <a:off x="4202835" y="2277987"/>
            <a:ext cx="1857664" cy="1788351"/>
          </a:xfrm>
          <a:custGeom>
            <a:avLst/>
            <a:gdLst>
              <a:gd name="T0" fmla="+- 0 5047 4698"/>
              <a:gd name="T1" fmla="*/ T0 w 3245"/>
              <a:gd name="T2" fmla="+- 0 1428 1428"/>
              <a:gd name="T3" fmla="*/ 1428 h 3467"/>
              <a:gd name="T4" fmla="+- 0 4951 4698"/>
              <a:gd name="T5" fmla="*/ T4 w 3245"/>
              <a:gd name="T6" fmla="+- 0 1442 1428"/>
              <a:gd name="T7" fmla="*/ 1442 h 3467"/>
              <a:gd name="T8" fmla="+- 0 4839 4698"/>
              <a:gd name="T9" fmla="*/ T8 w 3245"/>
              <a:gd name="T10" fmla="+- 0 1489 1428"/>
              <a:gd name="T11" fmla="*/ 1489 h 3467"/>
              <a:gd name="T12" fmla="+- 0 4786 4698"/>
              <a:gd name="T13" fmla="*/ T12 w 3245"/>
              <a:gd name="T14" fmla="+- 0 1533 1428"/>
              <a:gd name="T15" fmla="*/ 1533 h 3467"/>
              <a:gd name="T16" fmla="+- 0 4741 4698"/>
              <a:gd name="T17" fmla="*/ T16 w 3245"/>
              <a:gd name="T18" fmla="+- 0 1594 1428"/>
              <a:gd name="T19" fmla="*/ 1594 h 3467"/>
              <a:gd name="T20" fmla="+- 0 4710 4698"/>
              <a:gd name="T21" fmla="*/ T20 w 3245"/>
              <a:gd name="T22" fmla="+- 0 1674 1428"/>
              <a:gd name="T23" fmla="*/ 1674 h 3467"/>
              <a:gd name="T24" fmla="+- 0 4698 4698"/>
              <a:gd name="T25" fmla="*/ T24 w 3245"/>
              <a:gd name="T26" fmla="+- 0 1777 1428"/>
              <a:gd name="T27" fmla="*/ 1777 h 3467"/>
              <a:gd name="T28" fmla="+- 0 4698 4698"/>
              <a:gd name="T29" fmla="*/ T28 w 3245"/>
              <a:gd name="T30" fmla="+- 0 4545 1428"/>
              <a:gd name="T31" fmla="*/ 4545 h 3467"/>
              <a:gd name="T32" fmla="+- 0 4712 4698"/>
              <a:gd name="T33" fmla="*/ T32 w 3245"/>
              <a:gd name="T34" fmla="+- 0 4641 1428"/>
              <a:gd name="T35" fmla="*/ 4641 h 3467"/>
              <a:gd name="T36" fmla="+- 0 4760 4698"/>
              <a:gd name="T37" fmla="*/ T36 w 3245"/>
              <a:gd name="T38" fmla="+- 0 4753 1428"/>
              <a:gd name="T39" fmla="*/ 4753 h 3467"/>
              <a:gd name="T40" fmla="+- 0 4804 4698"/>
              <a:gd name="T41" fmla="*/ T40 w 3245"/>
              <a:gd name="T42" fmla="+- 0 4806 1428"/>
              <a:gd name="T43" fmla="*/ 4806 h 3467"/>
              <a:gd name="T44" fmla="+- 0 4865 4698"/>
              <a:gd name="T45" fmla="*/ T44 w 3245"/>
              <a:gd name="T46" fmla="+- 0 4851 1428"/>
              <a:gd name="T47" fmla="*/ 4851 h 3467"/>
              <a:gd name="T48" fmla="+- 0 4945 4698"/>
              <a:gd name="T49" fmla="*/ T48 w 3245"/>
              <a:gd name="T50" fmla="+- 0 4882 1428"/>
              <a:gd name="T51" fmla="*/ 4882 h 3467"/>
              <a:gd name="T52" fmla="+- 0 5047 4698"/>
              <a:gd name="T53" fmla="*/ T52 w 3245"/>
              <a:gd name="T54" fmla="+- 0 4894 1428"/>
              <a:gd name="T55" fmla="*/ 4894 h 3467"/>
              <a:gd name="T56" fmla="+- 0 7594 4698"/>
              <a:gd name="T57" fmla="*/ T56 w 3245"/>
              <a:gd name="T58" fmla="+- 0 4894 1428"/>
              <a:gd name="T59" fmla="*/ 4894 h 3467"/>
              <a:gd name="T60" fmla="+- 0 7691 4698"/>
              <a:gd name="T61" fmla="*/ T60 w 3245"/>
              <a:gd name="T62" fmla="+- 0 4880 1428"/>
              <a:gd name="T63" fmla="*/ 4880 h 3467"/>
              <a:gd name="T64" fmla="+- 0 7802 4698"/>
              <a:gd name="T65" fmla="*/ T64 w 3245"/>
              <a:gd name="T66" fmla="+- 0 4832 1428"/>
              <a:gd name="T67" fmla="*/ 4832 h 3467"/>
              <a:gd name="T68" fmla="+- 0 7856 4698"/>
              <a:gd name="T69" fmla="*/ T68 w 3245"/>
              <a:gd name="T70" fmla="+- 0 4788 1428"/>
              <a:gd name="T71" fmla="*/ 4788 h 3467"/>
              <a:gd name="T72" fmla="+- 0 7901 4698"/>
              <a:gd name="T73" fmla="*/ T72 w 3245"/>
              <a:gd name="T74" fmla="+- 0 4727 1428"/>
              <a:gd name="T75" fmla="*/ 4727 h 3467"/>
              <a:gd name="T76" fmla="+- 0 7932 4698"/>
              <a:gd name="T77" fmla="*/ T76 w 3245"/>
              <a:gd name="T78" fmla="+- 0 4647 1428"/>
              <a:gd name="T79" fmla="*/ 4647 h 3467"/>
              <a:gd name="T80" fmla="+- 0 7943 4698"/>
              <a:gd name="T81" fmla="*/ T80 w 3245"/>
              <a:gd name="T82" fmla="+- 0 4545 1428"/>
              <a:gd name="T83" fmla="*/ 4545 h 3467"/>
              <a:gd name="T84" fmla="+- 0 7943 4698"/>
              <a:gd name="T85" fmla="*/ T84 w 3245"/>
              <a:gd name="T86" fmla="+- 0 1777 1428"/>
              <a:gd name="T87" fmla="*/ 1777 h 3467"/>
              <a:gd name="T88" fmla="+- 0 7929 4698"/>
              <a:gd name="T89" fmla="*/ T88 w 3245"/>
              <a:gd name="T90" fmla="+- 0 1680 1428"/>
              <a:gd name="T91" fmla="*/ 1680 h 3467"/>
              <a:gd name="T92" fmla="+- 0 7881 4698"/>
              <a:gd name="T93" fmla="*/ T92 w 3245"/>
              <a:gd name="T94" fmla="+- 0 1568 1428"/>
              <a:gd name="T95" fmla="*/ 1568 h 3467"/>
              <a:gd name="T96" fmla="+- 0 7838 4698"/>
              <a:gd name="T97" fmla="*/ T96 w 3245"/>
              <a:gd name="T98" fmla="+- 0 1515 1428"/>
              <a:gd name="T99" fmla="*/ 1515 h 3467"/>
              <a:gd name="T100" fmla="+- 0 7777 4698"/>
              <a:gd name="T101" fmla="*/ T100 w 3245"/>
              <a:gd name="T102" fmla="+- 0 1470 1428"/>
              <a:gd name="T103" fmla="*/ 1470 h 3467"/>
              <a:gd name="T104" fmla="+- 0 7697 4698"/>
              <a:gd name="T105" fmla="*/ T104 w 3245"/>
              <a:gd name="T106" fmla="+- 0 1439 1428"/>
              <a:gd name="T107" fmla="*/ 1439 h 3467"/>
              <a:gd name="T108" fmla="+- 0 7594 4698"/>
              <a:gd name="T109" fmla="*/ T108 w 3245"/>
              <a:gd name="T110" fmla="+- 0 1428 1428"/>
              <a:gd name="T111" fmla="*/ 1428 h 3467"/>
              <a:gd name="T112" fmla="+- 0 5047 4698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52224E-39FB-4C10-A0BD-52418C9D8CA0}"/>
              </a:ext>
            </a:extLst>
          </p:cNvPr>
          <p:cNvSpPr/>
          <p:nvPr/>
        </p:nvSpPr>
        <p:spPr>
          <a:xfrm>
            <a:off x="1115858" y="4243776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wake up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542869-96E8-4FB7-858C-C1D5DADC9B35}"/>
              </a:ext>
            </a:extLst>
          </p:cNvPr>
          <p:cNvSpPr/>
          <p:nvPr/>
        </p:nvSpPr>
        <p:spPr>
          <a:xfrm>
            <a:off x="3990827" y="4243776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have breakfast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D49C12F-4024-40FE-AF2B-88C508ED81FC}"/>
              </a:ext>
            </a:extLst>
          </p:cNvPr>
          <p:cNvSpPr/>
          <p:nvPr/>
        </p:nvSpPr>
        <p:spPr>
          <a:xfrm>
            <a:off x="6865255" y="4243776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brush my teeth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EB40BAE-995E-4B00-95FD-00CAD90824B6}"/>
              </a:ext>
            </a:extLst>
          </p:cNvPr>
          <p:cNvSpPr/>
          <p:nvPr/>
        </p:nvSpPr>
        <p:spPr>
          <a:xfrm>
            <a:off x="9657804" y="4243775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get dressed</a:t>
            </a: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047CEF4B-A693-422C-8E77-BFDAF0184FFE}"/>
              </a:ext>
            </a:extLst>
          </p:cNvPr>
          <p:cNvSpPr>
            <a:spLocks/>
          </p:cNvSpPr>
          <p:nvPr/>
        </p:nvSpPr>
        <p:spPr bwMode="auto">
          <a:xfrm>
            <a:off x="7147898" y="2286004"/>
            <a:ext cx="1753044" cy="1756204"/>
          </a:xfrm>
          <a:custGeom>
            <a:avLst/>
            <a:gdLst>
              <a:gd name="T0" fmla="+- 0 13497 13148"/>
              <a:gd name="T1" fmla="*/ T0 w 3245"/>
              <a:gd name="T2" fmla="+- 0 7245 7245"/>
              <a:gd name="T3" fmla="*/ 7245 h 3467"/>
              <a:gd name="T4" fmla="+- 0 13400 13148"/>
              <a:gd name="T5" fmla="*/ T4 w 3245"/>
              <a:gd name="T6" fmla="+- 0 7259 7245"/>
              <a:gd name="T7" fmla="*/ 7259 h 3467"/>
              <a:gd name="T8" fmla="+- 0 13289 13148"/>
              <a:gd name="T9" fmla="*/ T8 w 3245"/>
              <a:gd name="T10" fmla="+- 0 7306 7245"/>
              <a:gd name="T11" fmla="*/ 7306 h 3467"/>
              <a:gd name="T12" fmla="+- 0 13235 13148"/>
              <a:gd name="T13" fmla="*/ T12 w 3245"/>
              <a:gd name="T14" fmla="+- 0 7350 7245"/>
              <a:gd name="T15" fmla="*/ 7350 h 3467"/>
              <a:gd name="T16" fmla="+- 0 13190 13148"/>
              <a:gd name="T17" fmla="*/ T16 w 3245"/>
              <a:gd name="T18" fmla="+- 0 7411 7245"/>
              <a:gd name="T19" fmla="*/ 7411 h 3467"/>
              <a:gd name="T20" fmla="+- 0 13159 13148"/>
              <a:gd name="T21" fmla="*/ T20 w 3245"/>
              <a:gd name="T22" fmla="+- 0 7491 7245"/>
              <a:gd name="T23" fmla="*/ 7491 h 3467"/>
              <a:gd name="T24" fmla="+- 0 13148 13148"/>
              <a:gd name="T25" fmla="*/ T24 w 3245"/>
              <a:gd name="T26" fmla="+- 0 7594 7245"/>
              <a:gd name="T27" fmla="*/ 7594 h 3467"/>
              <a:gd name="T28" fmla="+- 0 13148 13148"/>
              <a:gd name="T29" fmla="*/ T28 w 3245"/>
              <a:gd name="T30" fmla="+- 0 10362 7245"/>
              <a:gd name="T31" fmla="*/ 10362 h 3467"/>
              <a:gd name="T32" fmla="+- 0 13162 13148"/>
              <a:gd name="T33" fmla="*/ T32 w 3245"/>
              <a:gd name="T34" fmla="+- 0 10458 7245"/>
              <a:gd name="T35" fmla="*/ 10458 h 3467"/>
              <a:gd name="T36" fmla="+- 0 13210 13148"/>
              <a:gd name="T37" fmla="*/ T36 w 3245"/>
              <a:gd name="T38" fmla="+- 0 10570 7245"/>
              <a:gd name="T39" fmla="*/ 10570 h 3467"/>
              <a:gd name="T40" fmla="+- 0 13253 13148"/>
              <a:gd name="T41" fmla="*/ T40 w 3245"/>
              <a:gd name="T42" fmla="+- 0 10623 7245"/>
              <a:gd name="T43" fmla="*/ 10623 h 3467"/>
              <a:gd name="T44" fmla="+- 0 13314 13148"/>
              <a:gd name="T45" fmla="*/ T44 w 3245"/>
              <a:gd name="T46" fmla="+- 0 10668 7245"/>
              <a:gd name="T47" fmla="*/ 10668 h 3467"/>
              <a:gd name="T48" fmla="+- 0 13394 13148"/>
              <a:gd name="T49" fmla="*/ T48 w 3245"/>
              <a:gd name="T50" fmla="+- 0 10699 7245"/>
              <a:gd name="T51" fmla="*/ 10699 h 3467"/>
              <a:gd name="T52" fmla="+- 0 13497 13148"/>
              <a:gd name="T53" fmla="*/ T52 w 3245"/>
              <a:gd name="T54" fmla="+- 0 10711 7245"/>
              <a:gd name="T55" fmla="*/ 10711 h 3467"/>
              <a:gd name="T56" fmla="+- 0 16043 13148"/>
              <a:gd name="T57" fmla="*/ T56 w 3245"/>
              <a:gd name="T58" fmla="+- 0 10711 7245"/>
              <a:gd name="T59" fmla="*/ 10711 h 3467"/>
              <a:gd name="T60" fmla="+- 0 16140 13148"/>
              <a:gd name="T61" fmla="*/ T60 w 3245"/>
              <a:gd name="T62" fmla="+- 0 10697 7245"/>
              <a:gd name="T63" fmla="*/ 10697 h 3467"/>
              <a:gd name="T64" fmla="+- 0 16252 13148"/>
              <a:gd name="T65" fmla="*/ T64 w 3245"/>
              <a:gd name="T66" fmla="+- 0 10649 7245"/>
              <a:gd name="T67" fmla="*/ 10649 h 3467"/>
              <a:gd name="T68" fmla="+- 0 16305 13148"/>
              <a:gd name="T69" fmla="*/ T68 w 3245"/>
              <a:gd name="T70" fmla="+- 0 10605 7245"/>
              <a:gd name="T71" fmla="*/ 10605 h 3467"/>
              <a:gd name="T72" fmla="+- 0 16350 13148"/>
              <a:gd name="T73" fmla="*/ T72 w 3245"/>
              <a:gd name="T74" fmla="+- 0 10544 7245"/>
              <a:gd name="T75" fmla="*/ 10544 h 3467"/>
              <a:gd name="T76" fmla="+- 0 16381 13148"/>
              <a:gd name="T77" fmla="*/ T76 w 3245"/>
              <a:gd name="T78" fmla="+- 0 10464 7245"/>
              <a:gd name="T79" fmla="*/ 10464 h 3467"/>
              <a:gd name="T80" fmla="+- 0 16392 13148"/>
              <a:gd name="T81" fmla="*/ T80 w 3245"/>
              <a:gd name="T82" fmla="+- 0 10362 7245"/>
              <a:gd name="T83" fmla="*/ 10362 h 3467"/>
              <a:gd name="T84" fmla="+- 0 16392 13148"/>
              <a:gd name="T85" fmla="*/ T84 w 3245"/>
              <a:gd name="T86" fmla="+- 0 7594 7245"/>
              <a:gd name="T87" fmla="*/ 7594 h 3467"/>
              <a:gd name="T88" fmla="+- 0 16378 13148"/>
              <a:gd name="T89" fmla="*/ T88 w 3245"/>
              <a:gd name="T90" fmla="+- 0 7497 7245"/>
              <a:gd name="T91" fmla="*/ 7497 h 3467"/>
              <a:gd name="T92" fmla="+- 0 16331 13148"/>
              <a:gd name="T93" fmla="*/ T92 w 3245"/>
              <a:gd name="T94" fmla="+- 0 7385 7245"/>
              <a:gd name="T95" fmla="*/ 7385 h 3467"/>
              <a:gd name="T96" fmla="+- 0 16287 13148"/>
              <a:gd name="T97" fmla="*/ T96 w 3245"/>
              <a:gd name="T98" fmla="+- 0 7332 7245"/>
              <a:gd name="T99" fmla="*/ 7332 h 3467"/>
              <a:gd name="T100" fmla="+- 0 16226 13148"/>
              <a:gd name="T101" fmla="*/ T100 w 3245"/>
              <a:gd name="T102" fmla="+- 0 7287 7245"/>
              <a:gd name="T103" fmla="*/ 7287 h 3467"/>
              <a:gd name="T104" fmla="+- 0 16146 13148"/>
              <a:gd name="T105" fmla="*/ T104 w 3245"/>
              <a:gd name="T106" fmla="+- 0 7256 7245"/>
              <a:gd name="T107" fmla="*/ 7256 h 3467"/>
              <a:gd name="T108" fmla="+- 0 16043 13148"/>
              <a:gd name="T109" fmla="*/ T108 w 3245"/>
              <a:gd name="T110" fmla="+- 0 7245 7245"/>
              <a:gd name="T111" fmla="*/ 7245 h 3467"/>
              <a:gd name="T112" fmla="+- 0 13497 1314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77D96134-86E2-44E7-916C-68ADE6CC0670}"/>
              </a:ext>
            </a:extLst>
          </p:cNvPr>
          <p:cNvSpPr>
            <a:spLocks/>
          </p:cNvSpPr>
          <p:nvPr/>
        </p:nvSpPr>
        <p:spPr bwMode="auto">
          <a:xfrm>
            <a:off x="9784007" y="2254189"/>
            <a:ext cx="1753044" cy="1756204"/>
          </a:xfrm>
          <a:custGeom>
            <a:avLst/>
            <a:gdLst>
              <a:gd name="T0" fmla="+- 0 13497 13148"/>
              <a:gd name="T1" fmla="*/ T0 w 3245"/>
              <a:gd name="T2" fmla="+- 0 7245 7245"/>
              <a:gd name="T3" fmla="*/ 7245 h 3467"/>
              <a:gd name="T4" fmla="+- 0 13400 13148"/>
              <a:gd name="T5" fmla="*/ T4 w 3245"/>
              <a:gd name="T6" fmla="+- 0 7259 7245"/>
              <a:gd name="T7" fmla="*/ 7259 h 3467"/>
              <a:gd name="T8" fmla="+- 0 13289 13148"/>
              <a:gd name="T9" fmla="*/ T8 w 3245"/>
              <a:gd name="T10" fmla="+- 0 7306 7245"/>
              <a:gd name="T11" fmla="*/ 7306 h 3467"/>
              <a:gd name="T12" fmla="+- 0 13235 13148"/>
              <a:gd name="T13" fmla="*/ T12 w 3245"/>
              <a:gd name="T14" fmla="+- 0 7350 7245"/>
              <a:gd name="T15" fmla="*/ 7350 h 3467"/>
              <a:gd name="T16" fmla="+- 0 13190 13148"/>
              <a:gd name="T17" fmla="*/ T16 w 3245"/>
              <a:gd name="T18" fmla="+- 0 7411 7245"/>
              <a:gd name="T19" fmla="*/ 7411 h 3467"/>
              <a:gd name="T20" fmla="+- 0 13159 13148"/>
              <a:gd name="T21" fmla="*/ T20 w 3245"/>
              <a:gd name="T22" fmla="+- 0 7491 7245"/>
              <a:gd name="T23" fmla="*/ 7491 h 3467"/>
              <a:gd name="T24" fmla="+- 0 13148 13148"/>
              <a:gd name="T25" fmla="*/ T24 w 3245"/>
              <a:gd name="T26" fmla="+- 0 7594 7245"/>
              <a:gd name="T27" fmla="*/ 7594 h 3467"/>
              <a:gd name="T28" fmla="+- 0 13148 13148"/>
              <a:gd name="T29" fmla="*/ T28 w 3245"/>
              <a:gd name="T30" fmla="+- 0 10362 7245"/>
              <a:gd name="T31" fmla="*/ 10362 h 3467"/>
              <a:gd name="T32" fmla="+- 0 13162 13148"/>
              <a:gd name="T33" fmla="*/ T32 w 3245"/>
              <a:gd name="T34" fmla="+- 0 10458 7245"/>
              <a:gd name="T35" fmla="*/ 10458 h 3467"/>
              <a:gd name="T36" fmla="+- 0 13210 13148"/>
              <a:gd name="T37" fmla="*/ T36 w 3245"/>
              <a:gd name="T38" fmla="+- 0 10570 7245"/>
              <a:gd name="T39" fmla="*/ 10570 h 3467"/>
              <a:gd name="T40" fmla="+- 0 13253 13148"/>
              <a:gd name="T41" fmla="*/ T40 w 3245"/>
              <a:gd name="T42" fmla="+- 0 10623 7245"/>
              <a:gd name="T43" fmla="*/ 10623 h 3467"/>
              <a:gd name="T44" fmla="+- 0 13314 13148"/>
              <a:gd name="T45" fmla="*/ T44 w 3245"/>
              <a:gd name="T46" fmla="+- 0 10668 7245"/>
              <a:gd name="T47" fmla="*/ 10668 h 3467"/>
              <a:gd name="T48" fmla="+- 0 13394 13148"/>
              <a:gd name="T49" fmla="*/ T48 w 3245"/>
              <a:gd name="T50" fmla="+- 0 10699 7245"/>
              <a:gd name="T51" fmla="*/ 10699 h 3467"/>
              <a:gd name="T52" fmla="+- 0 13497 13148"/>
              <a:gd name="T53" fmla="*/ T52 w 3245"/>
              <a:gd name="T54" fmla="+- 0 10711 7245"/>
              <a:gd name="T55" fmla="*/ 10711 h 3467"/>
              <a:gd name="T56" fmla="+- 0 16043 13148"/>
              <a:gd name="T57" fmla="*/ T56 w 3245"/>
              <a:gd name="T58" fmla="+- 0 10711 7245"/>
              <a:gd name="T59" fmla="*/ 10711 h 3467"/>
              <a:gd name="T60" fmla="+- 0 16140 13148"/>
              <a:gd name="T61" fmla="*/ T60 w 3245"/>
              <a:gd name="T62" fmla="+- 0 10697 7245"/>
              <a:gd name="T63" fmla="*/ 10697 h 3467"/>
              <a:gd name="T64" fmla="+- 0 16252 13148"/>
              <a:gd name="T65" fmla="*/ T64 w 3245"/>
              <a:gd name="T66" fmla="+- 0 10649 7245"/>
              <a:gd name="T67" fmla="*/ 10649 h 3467"/>
              <a:gd name="T68" fmla="+- 0 16305 13148"/>
              <a:gd name="T69" fmla="*/ T68 w 3245"/>
              <a:gd name="T70" fmla="+- 0 10605 7245"/>
              <a:gd name="T71" fmla="*/ 10605 h 3467"/>
              <a:gd name="T72" fmla="+- 0 16350 13148"/>
              <a:gd name="T73" fmla="*/ T72 w 3245"/>
              <a:gd name="T74" fmla="+- 0 10544 7245"/>
              <a:gd name="T75" fmla="*/ 10544 h 3467"/>
              <a:gd name="T76" fmla="+- 0 16381 13148"/>
              <a:gd name="T77" fmla="*/ T76 w 3245"/>
              <a:gd name="T78" fmla="+- 0 10464 7245"/>
              <a:gd name="T79" fmla="*/ 10464 h 3467"/>
              <a:gd name="T80" fmla="+- 0 16392 13148"/>
              <a:gd name="T81" fmla="*/ T80 w 3245"/>
              <a:gd name="T82" fmla="+- 0 10362 7245"/>
              <a:gd name="T83" fmla="*/ 10362 h 3467"/>
              <a:gd name="T84" fmla="+- 0 16392 13148"/>
              <a:gd name="T85" fmla="*/ T84 w 3245"/>
              <a:gd name="T86" fmla="+- 0 7594 7245"/>
              <a:gd name="T87" fmla="*/ 7594 h 3467"/>
              <a:gd name="T88" fmla="+- 0 16378 13148"/>
              <a:gd name="T89" fmla="*/ T88 w 3245"/>
              <a:gd name="T90" fmla="+- 0 7497 7245"/>
              <a:gd name="T91" fmla="*/ 7497 h 3467"/>
              <a:gd name="T92" fmla="+- 0 16331 13148"/>
              <a:gd name="T93" fmla="*/ T92 w 3245"/>
              <a:gd name="T94" fmla="+- 0 7385 7245"/>
              <a:gd name="T95" fmla="*/ 7385 h 3467"/>
              <a:gd name="T96" fmla="+- 0 16287 13148"/>
              <a:gd name="T97" fmla="*/ T96 w 3245"/>
              <a:gd name="T98" fmla="+- 0 7332 7245"/>
              <a:gd name="T99" fmla="*/ 7332 h 3467"/>
              <a:gd name="T100" fmla="+- 0 16226 13148"/>
              <a:gd name="T101" fmla="*/ T100 w 3245"/>
              <a:gd name="T102" fmla="+- 0 7287 7245"/>
              <a:gd name="T103" fmla="*/ 7287 h 3467"/>
              <a:gd name="T104" fmla="+- 0 16146 13148"/>
              <a:gd name="T105" fmla="*/ T104 w 3245"/>
              <a:gd name="T106" fmla="+- 0 7256 7245"/>
              <a:gd name="T107" fmla="*/ 7256 h 3467"/>
              <a:gd name="T108" fmla="+- 0 16043 13148"/>
              <a:gd name="T109" fmla="*/ T108 w 3245"/>
              <a:gd name="T110" fmla="+- 0 7245 7245"/>
              <a:gd name="T111" fmla="*/ 7245 h 3467"/>
              <a:gd name="T112" fmla="+- 0 13497 1314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Sleepy Waking Up GIF by Eduwis Educ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66" y="2489539"/>
            <a:ext cx="1730856" cy="13486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ss Pancake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92" y="2489539"/>
            <a:ext cx="1639950" cy="128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ushing Teeth Kutu GIF"/>
          <p:cNvPicPr>
            <a:picLocks noChangeAspect="1" noChangeArrowheads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300" y="2397172"/>
            <a:ext cx="1470237" cy="1470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ck To School GIF by Treehouse Direc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007" y="2222723"/>
            <a:ext cx="1770206" cy="17876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08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33BC4D3-BBA4-4956-86A5-0BE321FE67F4}"/>
              </a:ext>
            </a:extLst>
          </p:cNvPr>
          <p:cNvSpPr/>
          <p:nvPr/>
        </p:nvSpPr>
        <p:spPr>
          <a:xfrm>
            <a:off x="1983475" y="470847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go to school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A72DDCF-C05B-4D80-B131-F4B8B19238D4}"/>
              </a:ext>
            </a:extLst>
          </p:cNvPr>
          <p:cNvSpPr/>
          <p:nvPr/>
        </p:nvSpPr>
        <p:spPr>
          <a:xfrm>
            <a:off x="5045795" y="4689664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meet children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48868A9-123E-4746-99E9-5599202FAE05}"/>
              </a:ext>
            </a:extLst>
          </p:cNvPr>
          <p:cNvSpPr/>
          <p:nvPr/>
        </p:nvSpPr>
        <p:spPr>
          <a:xfrm>
            <a:off x="8341533" y="4643582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attend classes</a:t>
            </a:r>
          </a:p>
        </p:txBody>
      </p:sp>
      <p:pic>
        <p:nvPicPr>
          <p:cNvPr id="3074" name="Picture 2" descr="How to parents was choose the right play school for your kids? | by  tinytoes | Mediu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747" y="2446304"/>
            <a:ext cx="2077780" cy="157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riends Amici Sticker by NinaAndOlg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111" y="2135099"/>
            <a:ext cx="2081259" cy="258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eform 7">
            <a:extLst>
              <a:ext uri="{FF2B5EF4-FFF2-40B4-BE49-F238E27FC236}">
                <a16:creationId xmlns:a16="http://schemas.microsoft.com/office/drawing/2014/main" id="{6DC43A28-F830-49A3-BA0F-23A566AC48B0}"/>
              </a:ext>
            </a:extLst>
          </p:cNvPr>
          <p:cNvSpPr>
            <a:spLocks/>
          </p:cNvSpPr>
          <p:nvPr/>
        </p:nvSpPr>
        <p:spPr bwMode="auto">
          <a:xfrm>
            <a:off x="8341533" y="2331025"/>
            <a:ext cx="2318328" cy="2192664"/>
          </a:xfrm>
          <a:custGeom>
            <a:avLst/>
            <a:gdLst>
              <a:gd name="T0" fmla="+- 0 823 474"/>
              <a:gd name="T1" fmla="*/ T0 w 3245"/>
              <a:gd name="T2" fmla="+- 0 1428 1428"/>
              <a:gd name="T3" fmla="*/ 1428 h 3467"/>
              <a:gd name="T4" fmla="+- 0 726 474"/>
              <a:gd name="T5" fmla="*/ T4 w 3245"/>
              <a:gd name="T6" fmla="+- 0 1442 1428"/>
              <a:gd name="T7" fmla="*/ 1442 h 3467"/>
              <a:gd name="T8" fmla="+- 0 615 474"/>
              <a:gd name="T9" fmla="*/ T8 w 3245"/>
              <a:gd name="T10" fmla="+- 0 1489 1428"/>
              <a:gd name="T11" fmla="*/ 1489 h 3467"/>
              <a:gd name="T12" fmla="+- 0 561 474"/>
              <a:gd name="T13" fmla="*/ T12 w 3245"/>
              <a:gd name="T14" fmla="+- 0 1533 1428"/>
              <a:gd name="T15" fmla="*/ 1533 h 3467"/>
              <a:gd name="T16" fmla="+- 0 516 474"/>
              <a:gd name="T17" fmla="*/ T16 w 3245"/>
              <a:gd name="T18" fmla="+- 0 1594 1428"/>
              <a:gd name="T19" fmla="*/ 1594 h 3467"/>
              <a:gd name="T20" fmla="+- 0 485 474"/>
              <a:gd name="T21" fmla="*/ T20 w 3245"/>
              <a:gd name="T22" fmla="+- 0 1674 1428"/>
              <a:gd name="T23" fmla="*/ 1674 h 3467"/>
              <a:gd name="T24" fmla="+- 0 474 474"/>
              <a:gd name="T25" fmla="*/ T24 w 3245"/>
              <a:gd name="T26" fmla="+- 0 1777 1428"/>
              <a:gd name="T27" fmla="*/ 1777 h 3467"/>
              <a:gd name="T28" fmla="+- 0 474 474"/>
              <a:gd name="T29" fmla="*/ T28 w 3245"/>
              <a:gd name="T30" fmla="+- 0 4545 1428"/>
              <a:gd name="T31" fmla="*/ 4545 h 3467"/>
              <a:gd name="T32" fmla="+- 0 488 474"/>
              <a:gd name="T33" fmla="*/ T32 w 3245"/>
              <a:gd name="T34" fmla="+- 0 4641 1428"/>
              <a:gd name="T35" fmla="*/ 4641 h 3467"/>
              <a:gd name="T36" fmla="+- 0 536 474"/>
              <a:gd name="T37" fmla="*/ T36 w 3245"/>
              <a:gd name="T38" fmla="+- 0 4753 1428"/>
              <a:gd name="T39" fmla="*/ 4753 h 3467"/>
              <a:gd name="T40" fmla="+- 0 579 474"/>
              <a:gd name="T41" fmla="*/ T40 w 3245"/>
              <a:gd name="T42" fmla="+- 0 4806 1428"/>
              <a:gd name="T43" fmla="*/ 4806 h 3467"/>
              <a:gd name="T44" fmla="+- 0 640 474"/>
              <a:gd name="T45" fmla="*/ T44 w 3245"/>
              <a:gd name="T46" fmla="+- 0 4851 1428"/>
              <a:gd name="T47" fmla="*/ 4851 h 3467"/>
              <a:gd name="T48" fmla="+- 0 720 474"/>
              <a:gd name="T49" fmla="*/ T48 w 3245"/>
              <a:gd name="T50" fmla="+- 0 4882 1428"/>
              <a:gd name="T51" fmla="*/ 4882 h 3467"/>
              <a:gd name="T52" fmla="+- 0 823 474"/>
              <a:gd name="T53" fmla="*/ T52 w 3245"/>
              <a:gd name="T54" fmla="+- 0 4894 1428"/>
              <a:gd name="T55" fmla="*/ 4894 h 3467"/>
              <a:gd name="T56" fmla="+- 0 3369 474"/>
              <a:gd name="T57" fmla="*/ T56 w 3245"/>
              <a:gd name="T58" fmla="+- 0 4894 1428"/>
              <a:gd name="T59" fmla="*/ 4894 h 3467"/>
              <a:gd name="T60" fmla="+- 0 3466 474"/>
              <a:gd name="T61" fmla="*/ T60 w 3245"/>
              <a:gd name="T62" fmla="+- 0 4880 1428"/>
              <a:gd name="T63" fmla="*/ 4880 h 3467"/>
              <a:gd name="T64" fmla="+- 0 3577 474"/>
              <a:gd name="T65" fmla="*/ T64 w 3245"/>
              <a:gd name="T66" fmla="+- 0 4832 1428"/>
              <a:gd name="T67" fmla="*/ 4832 h 3467"/>
              <a:gd name="T68" fmla="+- 0 3631 474"/>
              <a:gd name="T69" fmla="*/ T68 w 3245"/>
              <a:gd name="T70" fmla="+- 0 4788 1428"/>
              <a:gd name="T71" fmla="*/ 4788 h 3467"/>
              <a:gd name="T72" fmla="+- 0 3676 474"/>
              <a:gd name="T73" fmla="*/ T72 w 3245"/>
              <a:gd name="T74" fmla="+- 0 4727 1428"/>
              <a:gd name="T75" fmla="*/ 4727 h 3467"/>
              <a:gd name="T76" fmla="+- 0 3707 474"/>
              <a:gd name="T77" fmla="*/ T76 w 3245"/>
              <a:gd name="T78" fmla="+- 0 4647 1428"/>
              <a:gd name="T79" fmla="*/ 4647 h 3467"/>
              <a:gd name="T80" fmla="+- 0 3718 474"/>
              <a:gd name="T81" fmla="*/ T80 w 3245"/>
              <a:gd name="T82" fmla="+- 0 4545 1428"/>
              <a:gd name="T83" fmla="*/ 4545 h 3467"/>
              <a:gd name="T84" fmla="+- 0 3718 474"/>
              <a:gd name="T85" fmla="*/ T84 w 3245"/>
              <a:gd name="T86" fmla="+- 0 1777 1428"/>
              <a:gd name="T87" fmla="*/ 1777 h 3467"/>
              <a:gd name="T88" fmla="+- 0 3704 474"/>
              <a:gd name="T89" fmla="*/ T88 w 3245"/>
              <a:gd name="T90" fmla="+- 0 1680 1428"/>
              <a:gd name="T91" fmla="*/ 1680 h 3467"/>
              <a:gd name="T92" fmla="+- 0 3657 474"/>
              <a:gd name="T93" fmla="*/ T92 w 3245"/>
              <a:gd name="T94" fmla="+- 0 1568 1428"/>
              <a:gd name="T95" fmla="*/ 1568 h 3467"/>
              <a:gd name="T96" fmla="+- 0 3613 474"/>
              <a:gd name="T97" fmla="*/ T96 w 3245"/>
              <a:gd name="T98" fmla="+- 0 1515 1428"/>
              <a:gd name="T99" fmla="*/ 1515 h 3467"/>
              <a:gd name="T100" fmla="+- 0 3552 474"/>
              <a:gd name="T101" fmla="*/ T100 w 3245"/>
              <a:gd name="T102" fmla="+- 0 1470 1428"/>
              <a:gd name="T103" fmla="*/ 1470 h 3467"/>
              <a:gd name="T104" fmla="+- 0 3472 474"/>
              <a:gd name="T105" fmla="*/ T104 w 3245"/>
              <a:gd name="T106" fmla="+- 0 1439 1428"/>
              <a:gd name="T107" fmla="*/ 1439 h 3467"/>
              <a:gd name="T108" fmla="+- 0 3369 474"/>
              <a:gd name="T109" fmla="*/ T108 w 3245"/>
              <a:gd name="T110" fmla="+- 0 1428 1428"/>
              <a:gd name="T111" fmla="*/ 1428 h 3467"/>
              <a:gd name="T112" fmla="+- 0 823 474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3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6DC43A28-F830-49A3-BA0F-23A566AC48B0}"/>
              </a:ext>
            </a:extLst>
          </p:cNvPr>
          <p:cNvSpPr>
            <a:spLocks/>
          </p:cNvSpPr>
          <p:nvPr/>
        </p:nvSpPr>
        <p:spPr bwMode="auto">
          <a:xfrm>
            <a:off x="5023801" y="2331024"/>
            <a:ext cx="2318328" cy="2177689"/>
          </a:xfrm>
          <a:custGeom>
            <a:avLst/>
            <a:gdLst>
              <a:gd name="T0" fmla="+- 0 823 474"/>
              <a:gd name="T1" fmla="*/ T0 w 3245"/>
              <a:gd name="T2" fmla="+- 0 1428 1428"/>
              <a:gd name="T3" fmla="*/ 1428 h 3467"/>
              <a:gd name="T4" fmla="+- 0 726 474"/>
              <a:gd name="T5" fmla="*/ T4 w 3245"/>
              <a:gd name="T6" fmla="+- 0 1442 1428"/>
              <a:gd name="T7" fmla="*/ 1442 h 3467"/>
              <a:gd name="T8" fmla="+- 0 615 474"/>
              <a:gd name="T9" fmla="*/ T8 w 3245"/>
              <a:gd name="T10" fmla="+- 0 1489 1428"/>
              <a:gd name="T11" fmla="*/ 1489 h 3467"/>
              <a:gd name="T12" fmla="+- 0 561 474"/>
              <a:gd name="T13" fmla="*/ T12 w 3245"/>
              <a:gd name="T14" fmla="+- 0 1533 1428"/>
              <a:gd name="T15" fmla="*/ 1533 h 3467"/>
              <a:gd name="T16" fmla="+- 0 516 474"/>
              <a:gd name="T17" fmla="*/ T16 w 3245"/>
              <a:gd name="T18" fmla="+- 0 1594 1428"/>
              <a:gd name="T19" fmla="*/ 1594 h 3467"/>
              <a:gd name="T20" fmla="+- 0 485 474"/>
              <a:gd name="T21" fmla="*/ T20 w 3245"/>
              <a:gd name="T22" fmla="+- 0 1674 1428"/>
              <a:gd name="T23" fmla="*/ 1674 h 3467"/>
              <a:gd name="T24" fmla="+- 0 474 474"/>
              <a:gd name="T25" fmla="*/ T24 w 3245"/>
              <a:gd name="T26" fmla="+- 0 1777 1428"/>
              <a:gd name="T27" fmla="*/ 1777 h 3467"/>
              <a:gd name="T28" fmla="+- 0 474 474"/>
              <a:gd name="T29" fmla="*/ T28 w 3245"/>
              <a:gd name="T30" fmla="+- 0 4545 1428"/>
              <a:gd name="T31" fmla="*/ 4545 h 3467"/>
              <a:gd name="T32" fmla="+- 0 488 474"/>
              <a:gd name="T33" fmla="*/ T32 w 3245"/>
              <a:gd name="T34" fmla="+- 0 4641 1428"/>
              <a:gd name="T35" fmla="*/ 4641 h 3467"/>
              <a:gd name="T36" fmla="+- 0 536 474"/>
              <a:gd name="T37" fmla="*/ T36 w 3245"/>
              <a:gd name="T38" fmla="+- 0 4753 1428"/>
              <a:gd name="T39" fmla="*/ 4753 h 3467"/>
              <a:gd name="T40" fmla="+- 0 579 474"/>
              <a:gd name="T41" fmla="*/ T40 w 3245"/>
              <a:gd name="T42" fmla="+- 0 4806 1428"/>
              <a:gd name="T43" fmla="*/ 4806 h 3467"/>
              <a:gd name="T44" fmla="+- 0 640 474"/>
              <a:gd name="T45" fmla="*/ T44 w 3245"/>
              <a:gd name="T46" fmla="+- 0 4851 1428"/>
              <a:gd name="T47" fmla="*/ 4851 h 3467"/>
              <a:gd name="T48" fmla="+- 0 720 474"/>
              <a:gd name="T49" fmla="*/ T48 w 3245"/>
              <a:gd name="T50" fmla="+- 0 4882 1428"/>
              <a:gd name="T51" fmla="*/ 4882 h 3467"/>
              <a:gd name="T52" fmla="+- 0 823 474"/>
              <a:gd name="T53" fmla="*/ T52 w 3245"/>
              <a:gd name="T54" fmla="+- 0 4894 1428"/>
              <a:gd name="T55" fmla="*/ 4894 h 3467"/>
              <a:gd name="T56" fmla="+- 0 3369 474"/>
              <a:gd name="T57" fmla="*/ T56 w 3245"/>
              <a:gd name="T58" fmla="+- 0 4894 1428"/>
              <a:gd name="T59" fmla="*/ 4894 h 3467"/>
              <a:gd name="T60" fmla="+- 0 3466 474"/>
              <a:gd name="T61" fmla="*/ T60 w 3245"/>
              <a:gd name="T62" fmla="+- 0 4880 1428"/>
              <a:gd name="T63" fmla="*/ 4880 h 3467"/>
              <a:gd name="T64" fmla="+- 0 3577 474"/>
              <a:gd name="T65" fmla="*/ T64 w 3245"/>
              <a:gd name="T66" fmla="+- 0 4832 1428"/>
              <a:gd name="T67" fmla="*/ 4832 h 3467"/>
              <a:gd name="T68" fmla="+- 0 3631 474"/>
              <a:gd name="T69" fmla="*/ T68 w 3245"/>
              <a:gd name="T70" fmla="+- 0 4788 1428"/>
              <a:gd name="T71" fmla="*/ 4788 h 3467"/>
              <a:gd name="T72" fmla="+- 0 3676 474"/>
              <a:gd name="T73" fmla="*/ T72 w 3245"/>
              <a:gd name="T74" fmla="+- 0 4727 1428"/>
              <a:gd name="T75" fmla="*/ 4727 h 3467"/>
              <a:gd name="T76" fmla="+- 0 3707 474"/>
              <a:gd name="T77" fmla="*/ T76 w 3245"/>
              <a:gd name="T78" fmla="+- 0 4647 1428"/>
              <a:gd name="T79" fmla="*/ 4647 h 3467"/>
              <a:gd name="T80" fmla="+- 0 3718 474"/>
              <a:gd name="T81" fmla="*/ T80 w 3245"/>
              <a:gd name="T82" fmla="+- 0 4545 1428"/>
              <a:gd name="T83" fmla="*/ 4545 h 3467"/>
              <a:gd name="T84" fmla="+- 0 3718 474"/>
              <a:gd name="T85" fmla="*/ T84 w 3245"/>
              <a:gd name="T86" fmla="+- 0 1777 1428"/>
              <a:gd name="T87" fmla="*/ 1777 h 3467"/>
              <a:gd name="T88" fmla="+- 0 3704 474"/>
              <a:gd name="T89" fmla="*/ T88 w 3245"/>
              <a:gd name="T90" fmla="+- 0 1680 1428"/>
              <a:gd name="T91" fmla="*/ 1680 h 3467"/>
              <a:gd name="T92" fmla="+- 0 3657 474"/>
              <a:gd name="T93" fmla="*/ T92 w 3245"/>
              <a:gd name="T94" fmla="+- 0 1568 1428"/>
              <a:gd name="T95" fmla="*/ 1568 h 3467"/>
              <a:gd name="T96" fmla="+- 0 3613 474"/>
              <a:gd name="T97" fmla="*/ T96 w 3245"/>
              <a:gd name="T98" fmla="+- 0 1515 1428"/>
              <a:gd name="T99" fmla="*/ 1515 h 3467"/>
              <a:gd name="T100" fmla="+- 0 3552 474"/>
              <a:gd name="T101" fmla="*/ T100 w 3245"/>
              <a:gd name="T102" fmla="+- 0 1470 1428"/>
              <a:gd name="T103" fmla="*/ 1470 h 3467"/>
              <a:gd name="T104" fmla="+- 0 3472 474"/>
              <a:gd name="T105" fmla="*/ T104 w 3245"/>
              <a:gd name="T106" fmla="+- 0 1439 1428"/>
              <a:gd name="T107" fmla="*/ 1439 h 3467"/>
              <a:gd name="T108" fmla="+- 0 3369 474"/>
              <a:gd name="T109" fmla="*/ T108 w 3245"/>
              <a:gd name="T110" fmla="+- 0 1428 1428"/>
              <a:gd name="T111" fmla="*/ 1428 h 3467"/>
              <a:gd name="T112" fmla="+- 0 823 474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3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6DC43A28-F830-49A3-BA0F-23A566AC48B0}"/>
              </a:ext>
            </a:extLst>
          </p:cNvPr>
          <p:cNvSpPr>
            <a:spLocks/>
          </p:cNvSpPr>
          <p:nvPr/>
        </p:nvSpPr>
        <p:spPr bwMode="auto">
          <a:xfrm>
            <a:off x="1983475" y="2331025"/>
            <a:ext cx="2318328" cy="2192664"/>
          </a:xfrm>
          <a:custGeom>
            <a:avLst/>
            <a:gdLst>
              <a:gd name="T0" fmla="+- 0 823 474"/>
              <a:gd name="T1" fmla="*/ T0 w 3245"/>
              <a:gd name="T2" fmla="+- 0 1428 1428"/>
              <a:gd name="T3" fmla="*/ 1428 h 3467"/>
              <a:gd name="T4" fmla="+- 0 726 474"/>
              <a:gd name="T5" fmla="*/ T4 w 3245"/>
              <a:gd name="T6" fmla="+- 0 1442 1428"/>
              <a:gd name="T7" fmla="*/ 1442 h 3467"/>
              <a:gd name="T8" fmla="+- 0 615 474"/>
              <a:gd name="T9" fmla="*/ T8 w 3245"/>
              <a:gd name="T10" fmla="+- 0 1489 1428"/>
              <a:gd name="T11" fmla="*/ 1489 h 3467"/>
              <a:gd name="T12" fmla="+- 0 561 474"/>
              <a:gd name="T13" fmla="*/ T12 w 3245"/>
              <a:gd name="T14" fmla="+- 0 1533 1428"/>
              <a:gd name="T15" fmla="*/ 1533 h 3467"/>
              <a:gd name="T16" fmla="+- 0 516 474"/>
              <a:gd name="T17" fmla="*/ T16 w 3245"/>
              <a:gd name="T18" fmla="+- 0 1594 1428"/>
              <a:gd name="T19" fmla="*/ 1594 h 3467"/>
              <a:gd name="T20" fmla="+- 0 485 474"/>
              <a:gd name="T21" fmla="*/ T20 w 3245"/>
              <a:gd name="T22" fmla="+- 0 1674 1428"/>
              <a:gd name="T23" fmla="*/ 1674 h 3467"/>
              <a:gd name="T24" fmla="+- 0 474 474"/>
              <a:gd name="T25" fmla="*/ T24 w 3245"/>
              <a:gd name="T26" fmla="+- 0 1777 1428"/>
              <a:gd name="T27" fmla="*/ 1777 h 3467"/>
              <a:gd name="T28" fmla="+- 0 474 474"/>
              <a:gd name="T29" fmla="*/ T28 w 3245"/>
              <a:gd name="T30" fmla="+- 0 4545 1428"/>
              <a:gd name="T31" fmla="*/ 4545 h 3467"/>
              <a:gd name="T32" fmla="+- 0 488 474"/>
              <a:gd name="T33" fmla="*/ T32 w 3245"/>
              <a:gd name="T34" fmla="+- 0 4641 1428"/>
              <a:gd name="T35" fmla="*/ 4641 h 3467"/>
              <a:gd name="T36" fmla="+- 0 536 474"/>
              <a:gd name="T37" fmla="*/ T36 w 3245"/>
              <a:gd name="T38" fmla="+- 0 4753 1428"/>
              <a:gd name="T39" fmla="*/ 4753 h 3467"/>
              <a:gd name="T40" fmla="+- 0 579 474"/>
              <a:gd name="T41" fmla="*/ T40 w 3245"/>
              <a:gd name="T42" fmla="+- 0 4806 1428"/>
              <a:gd name="T43" fmla="*/ 4806 h 3467"/>
              <a:gd name="T44" fmla="+- 0 640 474"/>
              <a:gd name="T45" fmla="*/ T44 w 3245"/>
              <a:gd name="T46" fmla="+- 0 4851 1428"/>
              <a:gd name="T47" fmla="*/ 4851 h 3467"/>
              <a:gd name="T48" fmla="+- 0 720 474"/>
              <a:gd name="T49" fmla="*/ T48 w 3245"/>
              <a:gd name="T50" fmla="+- 0 4882 1428"/>
              <a:gd name="T51" fmla="*/ 4882 h 3467"/>
              <a:gd name="T52" fmla="+- 0 823 474"/>
              <a:gd name="T53" fmla="*/ T52 w 3245"/>
              <a:gd name="T54" fmla="+- 0 4894 1428"/>
              <a:gd name="T55" fmla="*/ 4894 h 3467"/>
              <a:gd name="T56" fmla="+- 0 3369 474"/>
              <a:gd name="T57" fmla="*/ T56 w 3245"/>
              <a:gd name="T58" fmla="+- 0 4894 1428"/>
              <a:gd name="T59" fmla="*/ 4894 h 3467"/>
              <a:gd name="T60" fmla="+- 0 3466 474"/>
              <a:gd name="T61" fmla="*/ T60 w 3245"/>
              <a:gd name="T62" fmla="+- 0 4880 1428"/>
              <a:gd name="T63" fmla="*/ 4880 h 3467"/>
              <a:gd name="T64" fmla="+- 0 3577 474"/>
              <a:gd name="T65" fmla="*/ T64 w 3245"/>
              <a:gd name="T66" fmla="+- 0 4832 1428"/>
              <a:gd name="T67" fmla="*/ 4832 h 3467"/>
              <a:gd name="T68" fmla="+- 0 3631 474"/>
              <a:gd name="T69" fmla="*/ T68 w 3245"/>
              <a:gd name="T70" fmla="+- 0 4788 1428"/>
              <a:gd name="T71" fmla="*/ 4788 h 3467"/>
              <a:gd name="T72" fmla="+- 0 3676 474"/>
              <a:gd name="T73" fmla="*/ T72 w 3245"/>
              <a:gd name="T74" fmla="+- 0 4727 1428"/>
              <a:gd name="T75" fmla="*/ 4727 h 3467"/>
              <a:gd name="T76" fmla="+- 0 3707 474"/>
              <a:gd name="T77" fmla="*/ T76 w 3245"/>
              <a:gd name="T78" fmla="+- 0 4647 1428"/>
              <a:gd name="T79" fmla="*/ 4647 h 3467"/>
              <a:gd name="T80" fmla="+- 0 3718 474"/>
              <a:gd name="T81" fmla="*/ T80 w 3245"/>
              <a:gd name="T82" fmla="+- 0 4545 1428"/>
              <a:gd name="T83" fmla="*/ 4545 h 3467"/>
              <a:gd name="T84" fmla="+- 0 3718 474"/>
              <a:gd name="T85" fmla="*/ T84 w 3245"/>
              <a:gd name="T86" fmla="+- 0 1777 1428"/>
              <a:gd name="T87" fmla="*/ 1777 h 3467"/>
              <a:gd name="T88" fmla="+- 0 3704 474"/>
              <a:gd name="T89" fmla="*/ T88 w 3245"/>
              <a:gd name="T90" fmla="+- 0 1680 1428"/>
              <a:gd name="T91" fmla="*/ 1680 h 3467"/>
              <a:gd name="T92" fmla="+- 0 3657 474"/>
              <a:gd name="T93" fmla="*/ T92 w 3245"/>
              <a:gd name="T94" fmla="+- 0 1568 1428"/>
              <a:gd name="T95" fmla="*/ 1568 h 3467"/>
              <a:gd name="T96" fmla="+- 0 3613 474"/>
              <a:gd name="T97" fmla="*/ T96 w 3245"/>
              <a:gd name="T98" fmla="+- 0 1515 1428"/>
              <a:gd name="T99" fmla="*/ 1515 h 3467"/>
              <a:gd name="T100" fmla="+- 0 3552 474"/>
              <a:gd name="T101" fmla="*/ T100 w 3245"/>
              <a:gd name="T102" fmla="+- 0 1470 1428"/>
              <a:gd name="T103" fmla="*/ 1470 h 3467"/>
              <a:gd name="T104" fmla="+- 0 3472 474"/>
              <a:gd name="T105" fmla="*/ T104 w 3245"/>
              <a:gd name="T106" fmla="+- 0 1439 1428"/>
              <a:gd name="T107" fmla="*/ 1439 h 3467"/>
              <a:gd name="T108" fmla="+- 0 3369 474"/>
              <a:gd name="T109" fmla="*/ T108 w 3245"/>
              <a:gd name="T110" fmla="+- 0 1428 1428"/>
              <a:gd name="T111" fmla="*/ 1428 h 3467"/>
              <a:gd name="T112" fmla="+- 0 823 474"/>
              <a:gd name="T113" fmla="*/ T112 w 3245"/>
              <a:gd name="T114" fmla="+- 0 1428 1428"/>
              <a:gd name="T115" fmla="*/ 1428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3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ACTIVITIES FOR CHILDREN AT HOME | librarykvunna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997" y="2712982"/>
            <a:ext cx="20574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77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18B7EE3D-2E91-4DE4-8999-4B265F61FC7A}"/>
              </a:ext>
            </a:extLst>
          </p:cNvPr>
          <p:cNvSpPr>
            <a:spLocks/>
          </p:cNvSpPr>
          <p:nvPr/>
        </p:nvSpPr>
        <p:spPr bwMode="auto">
          <a:xfrm>
            <a:off x="5291408" y="2265290"/>
            <a:ext cx="2060575" cy="2201863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C2AA40-C25D-4D1A-B56B-B190D7920951}"/>
              </a:ext>
            </a:extLst>
          </p:cNvPr>
          <p:cNvSpPr/>
          <p:nvPr/>
        </p:nvSpPr>
        <p:spPr>
          <a:xfrm>
            <a:off x="5162531" y="454048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have fun with friends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9287C58-EBC5-41CE-8676-039CB395C4C5}"/>
              </a:ext>
            </a:extLst>
          </p:cNvPr>
          <p:cNvSpPr>
            <a:spLocks/>
          </p:cNvSpPr>
          <p:nvPr/>
        </p:nvSpPr>
        <p:spPr bwMode="auto">
          <a:xfrm>
            <a:off x="9263247" y="2251956"/>
            <a:ext cx="2060575" cy="2201859"/>
          </a:xfrm>
          <a:custGeom>
            <a:avLst/>
            <a:gdLst>
              <a:gd name="T0" fmla="+- 0 13497 13148"/>
              <a:gd name="T1" fmla="*/ T0 w 3245"/>
              <a:gd name="T2" fmla="+- 0 7245 7245"/>
              <a:gd name="T3" fmla="*/ 7245 h 3467"/>
              <a:gd name="T4" fmla="+- 0 13400 13148"/>
              <a:gd name="T5" fmla="*/ T4 w 3245"/>
              <a:gd name="T6" fmla="+- 0 7259 7245"/>
              <a:gd name="T7" fmla="*/ 7259 h 3467"/>
              <a:gd name="T8" fmla="+- 0 13289 13148"/>
              <a:gd name="T9" fmla="*/ T8 w 3245"/>
              <a:gd name="T10" fmla="+- 0 7306 7245"/>
              <a:gd name="T11" fmla="*/ 7306 h 3467"/>
              <a:gd name="T12" fmla="+- 0 13235 13148"/>
              <a:gd name="T13" fmla="*/ T12 w 3245"/>
              <a:gd name="T14" fmla="+- 0 7350 7245"/>
              <a:gd name="T15" fmla="*/ 7350 h 3467"/>
              <a:gd name="T16" fmla="+- 0 13190 13148"/>
              <a:gd name="T17" fmla="*/ T16 w 3245"/>
              <a:gd name="T18" fmla="+- 0 7411 7245"/>
              <a:gd name="T19" fmla="*/ 7411 h 3467"/>
              <a:gd name="T20" fmla="+- 0 13159 13148"/>
              <a:gd name="T21" fmla="*/ T20 w 3245"/>
              <a:gd name="T22" fmla="+- 0 7491 7245"/>
              <a:gd name="T23" fmla="*/ 7491 h 3467"/>
              <a:gd name="T24" fmla="+- 0 13148 13148"/>
              <a:gd name="T25" fmla="*/ T24 w 3245"/>
              <a:gd name="T26" fmla="+- 0 7594 7245"/>
              <a:gd name="T27" fmla="*/ 7594 h 3467"/>
              <a:gd name="T28" fmla="+- 0 13148 13148"/>
              <a:gd name="T29" fmla="*/ T28 w 3245"/>
              <a:gd name="T30" fmla="+- 0 10362 7245"/>
              <a:gd name="T31" fmla="*/ 10362 h 3467"/>
              <a:gd name="T32" fmla="+- 0 13162 13148"/>
              <a:gd name="T33" fmla="*/ T32 w 3245"/>
              <a:gd name="T34" fmla="+- 0 10458 7245"/>
              <a:gd name="T35" fmla="*/ 10458 h 3467"/>
              <a:gd name="T36" fmla="+- 0 13210 13148"/>
              <a:gd name="T37" fmla="*/ T36 w 3245"/>
              <a:gd name="T38" fmla="+- 0 10570 7245"/>
              <a:gd name="T39" fmla="*/ 10570 h 3467"/>
              <a:gd name="T40" fmla="+- 0 13253 13148"/>
              <a:gd name="T41" fmla="*/ T40 w 3245"/>
              <a:gd name="T42" fmla="+- 0 10623 7245"/>
              <a:gd name="T43" fmla="*/ 10623 h 3467"/>
              <a:gd name="T44" fmla="+- 0 13314 13148"/>
              <a:gd name="T45" fmla="*/ T44 w 3245"/>
              <a:gd name="T46" fmla="+- 0 10668 7245"/>
              <a:gd name="T47" fmla="*/ 10668 h 3467"/>
              <a:gd name="T48" fmla="+- 0 13394 13148"/>
              <a:gd name="T49" fmla="*/ T48 w 3245"/>
              <a:gd name="T50" fmla="+- 0 10699 7245"/>
              <a:gd name="T51" fmla="*/ 10699 h 3467"/>
              <a:gd name="T52" fmla="+- 0 13497 13148"/>
              <a:gd name="T53" fmla="*/ T52 w 3245"/>
              <a:gd name="T54" fmla="+- 0 10711 7245"/>
              <a:gd name="T55" fmla="*/ 10711 h 3467"/>
              <a:gd name="T56" fmla="+- 0 16043 13148"/>
              <a:gd name="T57" fmla="*/ T56 w 3245"/>
              <a:gd name="T58" fmla="+- 0 10711 7245"/>
              <a:gd name="T59" fmla="*/ 10711 h 3467"/>
              <a:gd name="T60" fmla="+- 0 16140 13148"/>
              <a:gd name="T61" fmla="*/ T60 w 3245"/>
              <a:gd name="T62" fmla="+- 0 10697 7245"/>
              <a:gd name="T63" fmla="*/ 10697 h 3467"/>
              <a:gd name="T64" fmla="+- 0 16252 13148"/>
              <a:gd name="T65" fmla="*/ T64 w 3245"/>
              <a:gd name="T66" fmla="+- 0 10649 7245"/>
              <a:gd name="T67" fmla="*/ 10649 h 3467"/>
              <a:gd name="T68" fmla="+- 0 16305 13148"/>
              <a:gd name="T69" fmla="*/ T68 w 3245"/>
              <a:gd name="T70" fmla="+- 0 10605 7245"/>
              <a:gd name="T71" fmla="*/ 10605 h 3467"/>
              <a:gd name="T72" fmla="+- 0 16350 13148"/>
              <a:gd name="T73" fmla="*/ T72 w 3245"/>
              <a:gd name="T74" fmla="+- 0 10544 7245"/>
              <a:gd name="T75" fmla="*/ 10544 h 3467"/>
              <a:gd name="T76" fmla="+- 0 16381 13148"/>
              <a:gd name="T77" fmla="*/ T76 w 3245"/>
              <a:gd name="T78" fmla="+- 0 10464 7245"/>
              <a:gd name="T79" fmla="*/ 10464 h 3467"/>
              <a:gd name="T80" fmla="+- 0 16392 13148"/>
              <a:gd name="T81" fmla="*/ T80 w 3245"/>
              <a:gd name="T82" fmla="+- 0 10362 7245"/>
              <a:gd name="T83" fmla="*/ 10362 h 3467"/>
              <a:gd name="T84" fmla="+- 0 16392 13148"/>
              <a:gd name="T85" fmla="*/ T84 w 3245"/>
              <a:gd name="T86" fmla="+- 0 7594 7245"/>
              <a:gd name="T87" fmla="*/ 7594 h 3467"/>
              <a:gd name="T88" fmla="+- 0 16378 13148"/>
              <a:gd name="T89" fmla="*/ T88 w 3245"/>
              <a:gd name="T90" fmla="+- 0 7497 7245"/>
              <a:gd name="T91" fmla="*/ 7497 h 3467"/>
              <a:gd name="T92" fmla="+- 0 16331 13148"/>
              <a:gd name="T93" fmla="*/ T92 w 3245"/>
              <a:gd name="T94" fmla="+- 0 7385 7245"/>
              <a:gd name="T95" fmla="*/ 7385 h 3467"/>
              <a:gd name="T96" fmla="+- 0 16287 13148"/>
              <a:gd name="T97" fmla="*/ T96 w 3245"/>
              <a:gd name="T98" fmla="+- 0 7332 7245"/>
              <a:gd name="T99" fmla="*/ 7332 h 3467"/>
              <a:gd name="T100" fmla="+- 0 16226 13148"/>
              <a:gd name="T101" fmla="*/ T100 w 3245"/>
              <a:gd name="T102" fmla="+- 0 7287 7245"/>
              <a:gd name="T103" fmla="*/ 7287 h 3467"/>
              <a:gd name="T104" fmla="+- 0 16146 13148"/>
              <a:gd name="T105" fmla="*/ T104 w 3245"/>
              <a:gd name="T106" fmla="+- 0 7256 7245"/>
              <a:gd name="T107" fmla="*/ 7256 h 3467"/>
              <a:gd name="T108" fmla="+- 0 16043 13148"/>
              <a:gd name="T109" fmla="*/ T108 w 3245"/>
              <a:gd name="T110" fmla="+- 0 7245 7245"/>
              <a:gd name="T111" fmla="*/ 7245 h 3467"/>
              <a:gd name="T112" fmla="+- 0 13497 1314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1"/>
                </a:lnTo>
                <a:lnTo>
                  <a:pt x="87" y="105"/>
                </a:lnTo>
                <a:lnTo>
                  <a:pt x="42" y="166"/>
                </a:lnTo>
                <a:lnTo>
                  <a:pt x="11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5" y="3378"/>
                </a:lnTo>
                <a:lnTo>
                  <a:pt x="166" y="3423"/>
                </a:lnTo>
                <a:lnTo>
                  <a:pt x="246" y="3454"/>
                </a:lnTo>
                <a:lnTo>
                  <a:pt x="349" y="3466"/>
                </a:lnTo>
                <a:lnTo>
                  <a:pt x="2895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0"/>
                </a:lnTo>
                <a:lnTo>
                  <a:pt x="3202" y="3299"/>
                </a:lnTo>
                <a:lnTo>
                  <a:pt x="3233" y="3219"/>
                </a:lnTo>
                <a:lnTo>
                  <a:pt x="3244" y="3117"/>
                </a:lnTo>
                <a:lnTo>
                  <a:pt x="3244" y="349"/>
                </a:lnTo>
                <a:lnTo>
                  <a:pt x="3230" y="252"/>
                </a:lnTo>
                <a:lnTo>
                  <a:pt x="3183" y="140"/>
                </a:lnTo>
                <a:lnTo>
                  <a:pt x="3139" y="87"/>
                </a:lnTo>
                <a:lnTo>
                  <a:pt x="3078" y="42"/>
                </a:lnTo>
                <a:lnTo>
                  <a:pt x="2998" y="11"/>
                </a:lnTo>
                <a:lnTo>
                  <a:pt x="2895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E9C322-2CE6-4489-A41F-00312B32CE93}"/>
              </a:ext>
            </a:extLst>
          </p:cNvPr>
          <p:cNvSpPr/>
          <p:nvPr/>
        </p:nvSpPr>
        <p:spPr>
          <a:xfrm>
            <a:off x="9134370" y="454048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listen to my teacher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9AC5B5C-41B2-47DE-B81A-69BB090FC2BE}"/>
              </a:ext>
            </a:extLst>
          </p:cNvPr>
          <p:cNvSpPr/>
          <p:nvPr/>
        </p:nvSpPr>
        <p:spPr>
          <a:xfrm>
            <a:off x="1369077" y="4540488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play in the school yard</a:t>
            </a:r>
          </a:p>
        </p:txBody>
      </p:sp>
      <p:pic>
        <p:nvPicPr>
          <p:cNvPr id="2050" name="Picture 2" descr="juego jugar GIF by Fundacion Arc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155" y="2328068"/>
            <a:ext cx="1833225" cy="20232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chool Kids GIF by Alex The Astronau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37" y="2283341"/>
            <a:ext cx="1865931" cy="2139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18B7EE3D-2E91-4DE4-8999-4B265F61FC7A}"/>
              </a:ext>
            </a:extLst>
          </p:cNvPr>
          <p:cNvSpPr>
            <a:spLocks/>
          </p:cNvSpPr>
          <p:nvPr/>
        </p:nvSpPr>
        <p:spPr bwMode="auto">
          <a:xfrm>
            <a:off x="1458316" y="2251953"/>
            <a:ext cx="2060575" cy="2201863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ome - The Patatas - An Education Solutions Consultancy"/>
          <p:cNvPicPr>
            <a:picLocks noChangeAspect="1" noChangeArrowheads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539" y="2328069"/>
            <a:ext cx="2108283" cy="202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82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FBBFDABA-AEBF-4893-AFC9-239E3EFD9003}"/>
              </a:ext>
            </a:extLst>
          </p:cNvPr>
          <p:cNvSpPr>
            <a:spLocks/>
          </p:cNvSpPr>
          <p:nvPr/>
        </p:nvSpPr>
        <p:spPr bwMode="auto">
          <a:xfrm>
            <a:off x="9546221" y="2267107"/>
            <a:ext cx="2101775" cy="2284428"/>
          </a:xfrm>
          <a:custGeom>
            <a:avLst/>
            <a:gdLst>
              <a:gd name="T0" fmla="+- 0 369 20"/>
              <a:gd name="T1" fmla="*/ T0 w 3245"/>
              <a:gd name="T2" fmla="+- 0 20 20"/>
              <a:gd name="T3" fmla="*/ 20 h 3467"/>
              <a:gd name="T4" fmla="+- 0 272 20"/>
              <a:gd name="T5" fmla="*/ T4 w 3245"/>
              <a:gd name="T6" fmla="+- 0 34 20"/>
              <a:gd name="T7" fmla="*/ 34 h 3467"/>
              <a:gd name="T8" fmla="+- 0 161 20"/>
              <a:gd name="T9" fmla="*/ T8 w 3245"/>
              <a:gd name="T10" fmla="+- 0 82 20"/>
              <a:gd name="T11" fmla="*/ 82 h 3467"/>
              <a:gd name="T12" fmla="+- 0 107 20"/>
              <a:gd name="T13" fmla="*/ T12 w 3245"/>
              <a:gd name="T14" fmla="+- 0 126 20"/>
              <a:gd name="T15" fmla="*/ 126 h 3467"/>
              <a:gd name="T16" fmla="+- 0 62 20"/>
              <a:gd name="T17" fmla="*/ T16 w 3245"/>
              <a:gd name="T18" fmla="+- 0 186 20"/>
              <a:gd name="T19" fmla="*/ 186 h 3467"/>
              <a:gd name="T20" fmla="+- 0 32 20"/>
              <a:gd name="T21" fmla="*/ T20 w 3245"/>
              <a:gd name="T22" fmla="+- 0 266 20"/>
              <a:gd name="T23" fmla="*/ 266 h 3467"/>
              <a:gd name="T24" fmla="+- 0 20 20"/>
              <a:gd name="T25" fmla="*/ T24 w 3245"/>
              <a:gd name="T26" fmla="+- 0 369 20"/>
              <a:gd name="T27" fmla="*/ 369 h 3467"/>
              <a:gd name="T28" fmla="+- 0 20 20"/>
              <a:gd name="T29" fmla="*/ T28 w 3245"/>
              <a:gd name="T30" fmla="+- 0 3137 20"/>
              <a:gd name="T31" fmla="*/ 3137 h 3467"/>
              <a:gd name="T32" fmla="+- 0 34 20"/>
              <a:gd name="T33" fmla="*/ T32 w 3245"/>
              <a:gd name="T34" fmla="+- 0 3234 20"/>
              <a:gd name="T35" fmla="*/ 3234 h 3467"/>
              <a:gd name="T36" fmla="+- 0 82 20"/>
              <a:gd name="T37" fmla="*/ T36 w 3245"/>
              <a:gd name="T38" fmla="+- 0 3345 20"/>
              <a:gd name="T39" fmla="*/ 3345 h 3467"/>
              <a:gd name="T40" fmla="+- 0 126 20"/>
              <a:gd name="T41" fmla="*/ T40 w 3245"/>
              <a:gd name="T42" fmla="+- 0 3399 20"/>
              <a:gd name="T43" fmla="*/ 3399 h 3467"/>
              <a:gd name="T44" fmla="+- 0 186 20"/>
              <a:gd name="T45" fmla="*/ T44 w 3245"/>
              <a:gd name="T46" fmla="+- 0 3444 20"/>
              <a:gd name="T47" fmla="*/ 3444 h 3467"/>
              <a:gd name="T48" fmla="+- 0 266 20"/>
              <a:gd name="T49" fmla="*/ T48 w 3245"/>
              <a:gd name="T50" fmla="+- 0 3475 20"/>
              <a:gd name="T51" fmla="*/ 3475 h 3467"/>
              <a:gd name="T52" fmla="+- 0 369 20"/>
              <a:gd name="T53" fmla="*/ T52 w 3245"/>
              <a:gd name="T54" fmla="+- 0 3486 20"/>
              <a:gd name="T55" fmla="*/ 3486 h 3467"/>
              <a:gd name="T56" fmla="+- 0 2916 20"/>
              <a:gd name="T57" fmla="*/ T56 w 3245"/>
              <a:gd name="T58" fmla="+- 0 3486 20"/>
              <a:gd name="T59" fmla="*/ 3486 h 3467"/>
              <a:gd name="T60" fmla="+- 0 3012 20"/>
              <a:gd name="T61" fmla="*/ T60 w 3245"/>
              <a:gd name="T62" fmla="+- 0 3472 20"/>
              <a:gd name="T63" fmla="*/ 3472 h 3467"/>
              <a:gd name="T64" fmla="+- 0 3124 20"/>
              <a:gd name="T65" fmla="*/ T64 w 3245"/>
              <a:gd name="T66" fmla="+- 0 3424 20"/>
              <a:gd name="T67" fmla="*/ 3424 h 3467"/>
              <a:gd name="T68" fmla="+- 0 3177 20"/>
              <a:gd name="T69" fmla="*/ T68 w 3245"/>
              <a:gd name="T70" fmla="+- 0 3381 20"/>
              <a:gd name="T71" fmla="*/ 3381 h 3467"/>
              <a:gd name="T72" fmla="+- 0 3222 20"/>
              <a:gd name="T73" fmla="*/ T72 w 3245"/>
              <a:gd name="T74" fmla="+- 0 3320 20"/>
              <a:gd name="T75" fmla="*/ 3320 h 3467"/>
              <a:gd name="T76" fmla="+- 0 3253 20"/>
              <a:gd name="T77" fmla="*/ T76 w 3245"/>
              <a:gd name="T78" fmla="+- 0 3240 20"/>
              <a:gd name="T79" fmla="*/ 3240 h 3467"/>
              <a:gd name="T80" fmla="+- 0 3265 20"/>
              <a:gd name="T81" fmla="*/ T80 w 3245"/>
              <a:gd name="T82" fmla="+- 0 3137 20"/>
              <a:gd name="T83" fmla="*/ 3137 h 3467"/>
              <a:gd name="T84" fmla="+- 0 3265 20"/>
              <a:gd name="T85" fmla="*/ T84 w 3245"/>
              <a:gd name="T86" fmla="+- 0 369 20"/>
              <a:gd name="T87" fmla="*/ 369 h 3467"/>
              <a:gd name="T88" fmla="+- 0 3251 20"/>
              <a:gd name="T89" fmla="*/ T88 w 3245"/>
              <a:gd name="T90" fmla="+- 0 272 20"/>
              <a:gd name="T91" fmla="*/ 272 h 3467"/>
              <a:gd name="T92" fmla="+- 0 3203 20"/>
              <a:gd name="T93" fmla="*/ T92 w 3245"/>
              <a:gd name="T94" fmla="+- 0 161 20"/>
              <a:gd name="T95" fmla="*/ 161 h 3467"/>
              <a:gd name="T96" fmla="+- 0 3159 20"/>
              <a:gd name="T97" fmla="*/ T96 w 3245"/>
              <a:gd name="T98" fmla="+- 0 107 20"/>
              <a:gd name="T99" fmla="*/ 107 h 3467"/>
              <a:gd name="T100" fmla="+- 0 3098 20"/>
              <a:gd name="T101" fmla="*/ T100 w 3245"/>
              <a:gd name="T102" fmla="+- 0 62 20"/>
              <a:gd name="T103" fmla="*/ 62 h 3467"/>
              <a:gd name="T104" fmla="+- 0 3018 20"/>
              <a:gd name="T105" fmla="*/ T104 w 3245"/>
              <a:gd name="T106" fmla="+- 0 32 20"/>
              <a:gd name="T107" fmla="*/ 32 h 3467"/>
              <a:gd name="T108" fmla="+- 0 2916 20"/>
              <a:gd name="T109" fmla="*/ T108 w 3245"/>
              <a:gd name="T110" fmla="+- 0 20 20"/>
              <a:gd name="T111" fmla="*/ 20 h 3467"/>
              <a:gd name="T112" fmla="+- 0 369 20"/>
              <a:gd name="T113" fmla="*/ T112 w 3245"/>
              <a:gd name="T114" fmla="+- 0 20 20"/>
              <a:gd name="T115" fmla="*/ 20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2" y="14"/>
                </a:lnTo>
                <a:lnTo>
                  <a:pt x="141" y="62"/>
                </a:lnTo>
                <a:lnTo>
                  <a:pt x="87" y="106"/>
                </a:lnTo>
                <a:lnTo>
                  <a:pt x="42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4"/>
                </a:lnTo>
                <a:lnTo>
                  <a:pt x="62" y="3325"/>
                </a:lnTo>
                <a:lnTo>
                  <a:pt x="106" y="3379"/>
                </a:lnTo>
                <a:lnTo>
                  <a:pt x="166" y="3424"/>
                </a:lnTo>
                <a:lnTo>
                  <a:pt x="246" y="3455"/>
                </a:lnTo>
                <a:lnTo>
                  <a:pt x="349" y="3466"/>
                </a:lnTo>
                <a:lnTo>
                  <a:pt x="2896" y="3466"/>
                </a:lnTo>
                <a:lnTo>
                  <a:pt x="2992" y="3452"/>
                </a:lnTo>
                <a:lnTo>
                  <a:pt x="3104" y="3404"/>
                </a:lnTo>
                <a:lnTo>
                  <a:pt x="3157" y="3361"/>
                </a:lnTo>
                <a:lnTo>
                  <a:pt x="3202" y="3300"/>
                </a:lnTo>
                <a:lnTo>
                  <a:pt x="3233" y="3220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1"/>
                </a:lnTo>
                <a:lnTo>
                  <a:pt x="3139" y="87"/>
                </a:lnTo>
                <a:lnTo>
                  <a:pt x="3078" y="42"/>
                </a:lnTo>
                <a:lnTo>
                  <a:pt x="2998" y="12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2C4EF0-AB26-4091-A695-D092E21DC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6873" y="5172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BD407A-E2C6-4BB2-A72E-AF025BD0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111" y="26603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E73ED57-A605-4C42-BF02-1B1CE4236FA3}"/>
              </a:ext>
            </a:extLst>
          </p:cNvPr>
          <p:cNvGrpSpPr>
            <a:grpSpLocks/>
          </p:cNvGrpSpPr>
          <p:nvPr/>
        </p:nvGrpSpPr>
        <p:grpSpPr bwMode="auto">
          <a:xfrm>
            <a:off x="3874333" y="2293774"/>
            <a:ext cx="2060575" cy="2309189"/>
            <a:chOff x="12501" y="2671"/>
            <a:chExt cx="3245" cy="3636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8DAB2E7-FF45-4F92-AD51-C9B1D9445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1" y="2671"/>
              <a:ext cx="3245" cy="3636"/>
            </a:xfrm>
            <a:custGeom>
              <a:avLst/>
              <a:gdLst>
                <a:gd name="T0" fmla="+- 0 13497 13148"/>
                <a:gd name="T1" fmla="*/ T0 w 3245"/>
                <a:gd name="T2" fmla="+- 0 1428 1428"/>
                <a:gd name="T3" fmla="*/ 1428 h 3467"/>
                <a:gd name="T4" fmla="+- 0 13400 13148"/>
                <a:gd name="T5" fmla="*/ T4 w 3245"/>
                <a:gd name="T6" fmla="+- 0 1442 1428"/>
                <a:gd name="T7" fmla="*/ 1442 h 3467"/>
                <a:gd name="T8" fmla="+- 0 13289 13148"/>
                <a:gd name="T9" fmla="*/ T8 w 3245"/>
                <a:gd name="T10" fmla="+- 0 1489 1428"/>
                <a:gd name="T11" fmla="*/ 1489 h 3467"/>
                <a:gd name="T12" fmla="+- 0 13235 13148"/>
                <a:gd name="T13" fmla="*/ T12 w 3245"/>
                <a:gd name="T14" fmla="+- 0 1533 1428"/>
                <a:gd name="T15" fmla="*/ 1533 h 3467"/>
                <a:gd name="T16" fmla="+- 0 13190 13148"/>
                <a:gd name="T17" fmla="*/ T16 w 3245"/>
                <a:gd name="T18" fmla="+- 0 1594 1428"/>
                <a:gd name="T19" fmla="*/ 1594 h 3467"/>
                <a:gd name="T20" fmla="+- 0 13159 13148"/>
                <a:gd name="T21" fmla="*/ T20 w 3245"/>
                <a:gd name="T22" fmla="+- 0 1674 1428"/>
                <a:gd name="T23" fmla="*/ 1674 h 3467"/>
                <a:gd name="T24" fmla="+- 0 13148 13148"/>
                <a:gd name="T25" fmla="*/ T24 w 3245"/>
                <a:gd name="T26" fmla="+- 0 1777 1428"/>
                <a:gd name="T27" fmla="*/ 1777 h 3467"/>
                <a:gd name="T28" fmla="+- 0 13148 13148"/>
                <a:gd name="T29" fmla="*/ T28 w 3245"/>
                <a:gd name="T30" fmla="+- 0 4545 1428"/>
                <a:gd name="T31" fmla="*/ 4545 h 3467"/>
                <a:gd name="T32" fmla="+- 0 13162 13148"/>
                <a:gd name="T33" fmla="*/ T32 w 3245"/>
                <a:gd name="T34" fmla="+- 0 4641 1428"/>
                <a:gd name="T35" fmla="*/ 4641 h 3467"/>
                <a:gd name="T36" fmla="+- 0 13210 13148"/>
                <a:gd name="T37" fmla="*/ T36 w 3245"/>
                <a:gd name="T38" fmla="+- 0 4753 1428"/>
                <a:gd name="T39" fmla="*/ 4753 h 3467"/>
                <a:gd name="T40" fmla="+- 0 13253 13148"/>
                <a:gd name="T41" fmla="*/ T40 w 3245"/>
                <a:gd name="T42" fmla="+- 0 4806 1428"/>
                <a:gd name="T43" fmla="*/ 4806 h 3467"/>
                <a:gd name="T44" fmla="+- 0 13314 13148"/>
                <a:gd name="T45" fmla="*/ T44 w 3245"/>
                <a:gd name="T46" fmla="+- 0 4851 1428"/>
                <a:gd name="T47" fmla="*/ 4851 h 3467"/>
                <a:gd name="T48" fmla="+- 0 13394 13148"/>
                <a:gd name="T49" fmla="*/ T48 w 3245"/>
                <a:gd name="T50" fmla="+- 0 4882 1428"/>
                <a:gd name="T51" fmla="*/ 4882 h 3467"/>
                <a:gd name="T52" fmla="+- 0 13497 13148"/>
                <a:gd name="T53" fmla="*/ T52 w 3245"/>
                <a:gd name="T54" fmla="+- 0 4894 1428"/>
                <a:gd name="T55" fmla="*/ 4894 h 3467"/>
                <a:gd name="T56" fmla="+- 0 16043 13148"/>
                <a:gd name="T57" fmla="*/ T56 w 3245"/>
                <a:gd name="T58" fmla="+- 0 4894 1428"/>
                <a:gd name="T59" fmla="*/ 4894 h 3467"/>
                <a:gd name="T60" fmla="+- 0 16140 13148"/>
                <a:gd name="T61" fmla="*/ T60 w 3245"/>
                <a:gd name="T62" fmla="+- 0 4880 1428"/>
                <a:gd name="T63" fmla="*/ 4880 h 3467"/>
                <a:gd name="T64" fmla="+- 0 16252 13148"/>
                <a:gd name="T65" fmla="*/ T64 w 3245"/>
                <a:gd name="T66" fmla="+- 0 4832 1428"/>
                <a:gd name="T67" fmla="*/ 4832 h 3467"/>
                <a:gd name="T68" fmla="+- 0 16305 13148"/>
                <a:gd name="T69" fmla="*/ T68 w 3245"/>
                <a:gd name="T70" fmla="+- 0 4788 1428"/>
                <a:gd name="T71" fmla="*/ 4788 h 3467"/>
                <a:gd name="T72" fmla="+- 0 16350 13148"/>
                <a:gd name="T73" fmla="*/ T72 w 3245"/>
                <a:gd name="T74" fmla="+- 0 4727 1428"/>
                <a:gd name="T75" fmla="*/ 4727 h 3467"/>
                <a:gd name="T76" fmla="+- 0 16381 13148"/>
                <a:gd name="T77" fmla="*/ T76 w 3245"/>
                <a:gd name="T78" fmla="+- 0 4647 1428"/>
                <a:gd name="T79" fmla="*/ 4647 h 3467"/>
                <a:gd name="T80" fmla="+- 0 16392 13148"/>
                <a:gd name="T81" fmla="*/ T80 w 3245"/>
                <a:gd name="T82" fmla="+- 0 4545 1428"/>
                <a:gd name="T83" fmla="*/ 4545 h 3467"/>
                <a:gd name="T84" fmla="+- 0 16392 13148"/>
                <a:gd name="T85" fmla="*/ T84 w 3245"/>
                <a:gd name="T86" fmla="+- 0 1777 1428"/>
                <a:gd name="T87" fmla="*/ 1777 h 3467"/>
                <a:gd name="T88" fmla="+- 0 16378 13148"/>
                <a:gd name="T89" fmla="*/ T88 w 3245"/>
                <a:gd name="T90" fmla="+- 0 1680 1428"/>
                <a:gd name="T91" fmla="*/ 1680 h 3467"/>
                <a:gd name="T92" fmla="+- 0 16331 13148"/>
                <a:gd name="T93" fmla="*/ T92 w 3245"/>
                <a:gd name="T94" fmla="+- 0 1568 1428"/>
                <a:gd name="T95" fmla="*/ 1568 h 3467"/>
                <a:gd name="T96" fmla="+- 0 16287 13148"/>
                <a:gd name="T97" fmla="*/ T96 w 3245"/>
                <a:gd name="T98" fmla="+- 0 1515 1428"/>
                <a:gd name="T99" fmla="*/ 1515 h 3467"/>
                <a:gd name="T100" fmla="+- 0 16226 13148"/>
                <a:gd name="T101" fmla="*/ T100 w 3245"/>
                <a:gd name="T102" fmla="+- 0 1470 1428"/>
                <a:gd name="T103" fmla="*/ 1470 h 3467"/>
                <a:gd name="T104" fmla="+- 0 16146 13148"/>
                <a:gd name="T105" fmla="*/ T104 w 3245"/>
                <a:gd name="T106" fmla="+- 0 1439 1428"/>
                <a:gd name="T107" fmla="*/ 1439 h 3467"/>
                <a:gd name="T108" fmla="+- 0 16043 13148"/>
                <a:gd name="T109" fmla="*/ T108 w 3245"/>
                <a:gd name="T110" fmla="+- 0 1428 1428"/>
                <a:gd name="T111" fmla="*/ 1428 h 3467"/>
                <a:gd name="T112" fmla="+- 0 13497 13148"/>
                <a:gd name="T113" fmla="*/ T112 w 3245"/>
                <a:gd name="T114" fmla="+- 0 1428 1428"/>
                <a:gd name="T115" fmla="*/ 1428 h 34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</a:cxnLst>
              <a:rect l="0" t="0" r="r" b="b"/>
              <a:pathLst>
                <a:path w="3245" h="3467">
                  <a:moveTo>
                    <a:pt x="349" y="0"/>
                  </a:moveTo>
                  <a:lnTo>
                    <a:pt x="252" y="14"/>
                  </a:lnTo>
                  <a:lnTo>
                    <a:pt x="141" y="61"/>
                  </a:lnTo>
                  <a:lnTo>
                    <a:pt x="87" y="105"/>
                  </a:lnTo>
                  <a:lnTo>
                    <a:pt x="42" y="166"/>
                  </a:lnTo>
                  <a:lnTo>
                    <a:pt x="11" y="246"/>
                  </a:lnTo>
                  <a:lnTo>
                    <a:pt x="0" y="349"/>
                  </a:lnTo>
                  <a:lnTo>
                    <a:pt x="0" y="3117"/>
                  </a:lnTo>
                  <a:lnTo>
                    <a:pt x="14" y="3213"/>
                  </a:lnTo>
                  <a:lnTo>
                    <a:pt x="62" y="3325"/>
                  </a:lnTo>
                  <a:lnTo>
                    <a:pt x="105" y="3378"/>
                  </a:lnTo>
                  <a:lnTo>
                    <a:pt x="166" y="3423"/>
                  </a:lnTo>
                  <a:lnTo>
                    <a:pt x="246" y="3454"/>
                  </a:lnTo>
                  <a:lnTo>
                    <a:pt x="349" y="3466"/>
                  </a:lnTo>
                  <a:lnTo>
                    <a:pt x="2895" y="3466"/>
                  </a:lnTo>
                  <a:lnTo>
                    <a:pt x="2992" y="3452"/>
                  </a:lnTo>
                  <a:lnTo>
                    <a:pt x="3104" y="3404"/>
                  </a:lnTo>
                  <a:lnTo>
                    <a:pt x="3157" y="3360"/>
                  </a:lnTo>
                  <a:lnTo>
                    <a:pt x="3202" y="3299"/>
                  </a:lnTo>
                  <a:lnTo>
                    <a:pt x="3233" y="3219"/>
                  </a:lnTo>
                  <a:lnTo>
                    <a:pt x="3244" y="3117"/>
                  </a:lnTo>
                  <a:lnTo>
                    <a:pt x="3244" y="349"/>
                  </a:lnTo>
                  <a:lnTo>
                    <a:pt x="3230" y="252"/>
                  </a:lnTo>
                  <a:lnTo>
                    <a:pt x="3183" y="140"/>
                  </a:lnTo>
                  <a:lnTo>
                    <a:pt x="3139" y="87"/>
                  </a:lnTo>
                  <a:lnTo>
                    <a:pt x="3078" y="42"/>
                  </a:lnTo>
                  <a:lnTo>
                    <a:pt x="2998" y="11"/>
                  </a:lnTo>
                  <a:lnTo>
                    <a:pt x="2895" y="0"/>
                  </a:lnTo>
                  <a:lnTo>
                    <a:pt x="349" y="0"/>
                  </a:lnTo>
                  <a:close/>
                </a:path>
              </a:pathLst>
            </a:custGeom>
            <a:noFill/>
            <a:ln w="25400">
              <a:solidFill>
                <a:srgbClr val="2925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1" name="Picture 9">
              <a:extLst>
                <a:ext uri="{FF2B5EF4-FFF2-40B4-BE49-F238E27FC236}">
                  <a16:creationId xmlns:a16="http://schemas.microsoft.com/office/drawing/2014/main" id="{4D50E398-2508-483F-8F80-D307C0266B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1" y="3497"/>
              <a:ext cx="2786" cy="2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11CB9112-0FAC-4715-8896-80CC6052CF66}"/>
              </a:ext>
            </a:extLst>
          </p:cNvPr>
          <p:cNvSpPr>
            <a:spLocks/>
          </p:cNvSpPr>
          <p:nvPr/>
        </p:nvSpPr>
        <p:spPr bwMode="auto">
          <a:xfrm>
            <a:off x="6723607" y="2267217"/>
            <a:ext cx="2060575" cy="2244294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710042C2-46AB-47F9-A67B-3E51B77145D2}"/>
              </a:ext>
            </a:extLst>
          </p:cNvPr>
          <p:cNvSpPr>
            <a:spLocks/>
          </p:cNvSpPr>
          <p:nvPr/>
        </p:nvSpPr>
        <p:spPr bwMode="auto">
          <a:xfrm>
            <a:off x="923964" y="2307112"/>
            <a:ext cx="2060575" cy="2309188"/>
          </a:xfrm>
          <a:custGeom>
            <a:avLst/>
            <a:gdLst>
              <a:gd name="T0" fmla="+- 0 5047 4698"/>
              <a:gd name="T1" fmla="*/ T0 w 3245"/>
              <a:gd name="T2" fmla="+- 0 7245 7245"/>
              <a:gd name="T3" fmla="*/ 7245 h 3467"/>
              <a:gd name="T4" fmla="+- 0 4951 4698"/>
              <a:gd name="T5" fmla="*/ T4 w 3245"/>
              <a:gd name="T6" fmla="+- 0 7259 7245"/>
              <a:gd name="T7" fmla="*/ 7259 h 3467"/>
              <a:gd name="T8" fmla="+- 0 4839 4698"/>
              <a:gd name="T9" fmla="*/ T8 w 3245"/>
              <a:gd name="T10" fmla="+- 0 7306 7245"/>
              <a:gd name="T11" fmla="*/ 7306 h 3467"/>
              <a:gd name="T12" fmla="+- 0 4786 4698"/>
              <a:gd name="T13" fmla="*/ T12 w 3245"/>
              <a:gd name="T14" fmla="+- 0 7350 7245"/>
              <a:gd name="T15" fmla="*/ 7350 h 3467"/>
              <a:gd name="T16" fmla="+- 0 4741 4698"/>
              <a:gd name="T17" fmla="*/ T16 w 3245"/>
              <a:gd name="T18" fmla="+- 0 7411 7245"/>
              <a:gd name="T19" fmla="*/ 7411 h 3467"/>
              <a:gd name="T20" fmla="+- 0 4710 4698"/>
              <a:gd name="T21" fmla="*/ T20 w 3245"/>
              <a:gd name="T22" fmla="+- 0 7491 7245"/>
              <a:gd name="T23" fmla="*/ 7491 h 3467"/>
              <a:gd name="T24" fmla="+- 0 4698 4698"/>
              <a:gd name="T25" fmla="*/ T24 w 3245"/>
              <a:gd name="T26" fmla="+- 0 7594 7245"/>
              <a:gd name="T27" fmla="*/ 7594 h 3467"/>
              <a:gd name="T28" fmla="+- 0 4698 4698"/>
              <a:gd name="T29" fmla="*/ T28 w 3245"/>
              <a:gd name="T30" fmla="+- 0 10362 7245"/>
              <a:gd name="T31" fmla="*/ 10362 h 3467"/>
              <a:gd name="T32" fmla="+- 0 4712 4698"/>
              <a:gd name="T33" fmla="*/ T32 w 3245"/>
              <a:gd name="T34" fmla="+- 0 10458 7245"/>
              <a:gd name="T35" fmla="*/ 10458 h 3467"/>
              <a:gd name="T36" fmla="+- 0 4760 4698"/>
              <a:gd name="T37" fmla="*/ T36 w 3245"/>
              <a:gd name="T38" fmla="+- 0 10570 7245"/>
              <a:gd name="T39" fmla="*/ 10570 h 3467"/>
              <a:gd name="T40" fmla="+- 0 4804 4698"/>
              <a:gd name="T41" fmla="*/ T40 w 3245"/>
              <a:gd name="T42" fmla="+- 0 10623 7245"/>
              <a:gd name="T43" fmla="*/ 10623 h 3467"/>
              <a:gd name="T44" fmla="+- 0 4865 4698"/>
              <a:gd name="T45" fmla="*/ T44 w 3245"/>
              <a:gd name="T46" fmla="+- 0 10668 7245"/>
              <a:gd name="T47" fmla="*/ 10668 h 3467"/>
              <a:gd name="T48" fmla="+- 0 4945 4698"/>
              <a:gd name="T49" fmla="*/ T48 w 3245"/>
              <a:gd name="T50" fmla="+- 0 10699 7245"/>
              <a:gd name="T51" fmla="*/ 10699 h 3467"/>
              <a:gd name="T52" fmla="+- 0 5047 4698"/>
              <a:gd name="T53" fmla="*/ T52 w 3245"/>
              <a:gd name="T54" fmla="+- 0 10711 7245"/>
              <a:gd name="T55" fmla="*/ 10711 h 3467"/>
              <a:gd name="T56" fmla="+- 0 7594 4698"/>
              <a:gd name="T57" fmla="*/ T56 w 3245"/>
              <a:gd name="T58" fmla="+- 0 10711 7245"/>
              <a:gd name="T59" fmla="*/ 10711 h 3467"/>
              <a:gd name="T60" fmla="+- 0 7691 4698"/>
              <a:gd name="T61" fmla="*/ T60 w 3245"/>
              <a:gd name="T62" fmla="+- 0 10697 7245"/>
              <a:gd name="T63" fmla="*/ 10697 h 3467"/>
              <a:gd name="T64" fmla="+- 0 7802 4698"/>
              <a:gd name="T65" fmla="*/ T64 w 3245"/>
              <a:gd name="T66" fmla="+- 0 10649 7245"/>
              <a:gd name="T67" fmla="*/ 10649 h 3467"/>
              <a:gd name="T68" fmla="+- 0 7856 4698"/>
              <a:gd name="T69" fmla="*/ T68 w 3245"/>
              <a:gd name="T70" fmla="+- 0 10605 7245"/>
              <a:gd name="T71" fmla="*/ 10605 h 3467"/>
              <a:gd name="T72" fmla="+- 0 7901 4698"/>
              <a:gd name="T73" fmla="*/ T72 w 3245"/>
              <a:gd name="T74" fmla="+- 0 10544 7245"/>
              <a:gd name="T75" fmla="*/ 10544 h 3467"/>
              <a:gd name="T76" fmla="+- 0 7932 4698"/>
              <a:gd name="T77" fmla="*/ T76 w 3245"/>
              <a:gd name="T78" fmla="+- 0 10464 7245"/>
              <a:gd name="T79" fmla="*/ 10464 h 3467"/>
              <a:gd name="T80" fmla="+- 0 7943 4698"/>
              <a:gd name="T81" fmla="*/ T80 w 3245"/>
              <a:gd name="T82" fmla="+- 0 10362 7245"/>
              <a:gd name="T83" fmla="*/ 10362 h 3467"/>
              <a:gd name="T84" fmla="+- 0 7943 4698"/>
              <a:gd name="T85" fmla="*/ T84 w 3245"/>
              <a:gd name="T86" fmla="+- 0 7594 7245"/>
              <a:gd name="T87" fmla="*/ 7594 h 3467"/>
              <a:gd name="T88" fmla="+- 0 7929 4698"/>
              <a:gd name="T89" fmla="*/ T88 w 3245"/>
              <a:gd name="T90" fmla="+- 0 7497 7245"/>
              <a:gd name="T91" fmla="*/ 7497 h 3467"/>
              <a:gd name="T92" fmla="+- 0 7881 4698"/>
              <a:gd name="T93" fmla="*/ T92 w 3245"/>
              <a:gd name="T94" fmla="+- 0 7385 7245"/>
              <a:gd name="T95" fmla="*/ 7385 h 3467"/>
              <a:gd name="T96" fmla="+- 0 7838 4698"/>
              <a:gd name="T97" fmla="*/ T96 w 3245"/>
              <a:gd name="T98" fmla="+- 0 7332 7245"/>
              <a:gd name="T99" fmla="*/ 7332 h 3467"/>
              <a:gd name="T100" fmla="+- 0 7777 4698"/>
              <a:gd name="T101" fmla="*/ T100 w 3245"/>
              <a:gd name="T102" fmla="+- 0 7287 7245"/>
              <a:gd name="T103" fmla="*/ 7287 h 3467"/>
              <a:gd name="T104" fmla="+- 0 7697 4698"/>
              <a:gd name="T105" fmla="*/ T104 w 3245"/>
              <a:gd name="T106" fmla="+- 0 7256 7245"/>
              <a:gd name="T107" fmla="*/ 7256 h 3467"/>
              <a:gd name="T108" fmla="+- 0 7594 4698"/>
              <a:gd name="T109" fmla="*/ T108 w 3245"/>
              <a:gd name="T110" fmla="+- 0 7245 7245"/>
              <a:gd name="T111" fmla="*/ 7245 h 3467"/>
              <a:gd name="T112" fmla="+- 0 5047 4698"/>
              <a:gd name="T113" fmla="*/ T112 w 3245"/>
              <a:gd name="T114" fmla="+- 0 7245 7245"/>
              <a:gd name="T115" fmla="*/ 7245 h 346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</a:cxnLst>
            <a:rect l="0" t="0" r="r" b="b"/>
            <a:pathLst>
              <a:path w="3245" h="3467">
                <a:moveTo>
                  <a:pt x="349" y="0"/>
                </a:moveTo>
                <a:lnTo>
                  <a:pt x="253" y="14"/>
                </a:lnTo>
                <a:lnTo>
                  <a:pt x="141" y="61"/>
                </a:lnTo>
                <a:lnTo>
                  <a:pt x="88" y="105"/>
                </a:lnTo>
                <a:lnTo>
                  <a:pt x="43" y="166"/>
                </a:lnTo>
                <a:lnTo>
                  <a:pt x="12" y="246"/>
                </a:lnTo>
                <a:lnTo>
                  <a:pt x="0" y="349"/>
                </a:lnTo>
                <a:lnTo>
                  <a:pt x="0" y="3117"/>
                </a:lnTo>
                <a:lnTo>
                  <a:pt x="14" y="3213"/>
                </a:lnTo>
                <a:lnTo>
                  <a:pt x="62" y="3325"/>
                </a:lnTo>
                <a:lnTo>
                  <a:pt x="106" y="3378"/>
                </a:lnTo>
                <a:lnTo>
                  <a:pt x="167" y="3423"/>
                </a:lnTo>
                <a:lnTo>
                  <a:pt x="247" y="3454"/>
                </a:lnTo>
                <a:lnTo>
                  <a:pt x="349" y="3466"/>
                </a:lnTo>
                <a:lnTo>
                  <a:pt x="2896" y="3466"/>
                </a:lnTo>
                <a:lnTo>
                  <a:pt x="2993" y="3452"/>
                </a:lnTo>
                <a:lnTo>
                  <a:pt x="3104" y="3404"/>
                </a:lnTo>
                <a:lnTo>
                  <a:pt x="3158" y="3360"/>
                </a:lnTo>
                <a:lnTo>
                  <a:pt x="3203" y="3299"/>
                </a:lnTo>
                <a:lnTo>
                  <a:pt x="3234" y="3219"/>
                </a:lnTo>
                <a:lnTo>
                  <a:pt x="3245" y="3117"/>
                </a:lnTo>
                <a:lnTo>
                  <a:pt x="3245" y="349"/>
                </a:lnTo>
                <a:lnTo>
                  <a:pt x="3231" y="252"/>
                </a:lnTo>
                <a:lnTo>
                  <a:pt x="3183" y="140"/>
                </a:lnTo>
                <a:lnTo>
                  <a:pt x="3140" y="87"/>
                </a:lnTo>
                <a:lnTo>
                  <a:pt x="3079" y="42"/>
                </a:lnTo>
                <a:lnTo>
                  <a:pt x="2999" y="11"/>
                </a:lnTo>
                <a:lnTo>
                  <a:pt x="2896" y="0"/>
                </a:lnTo>
                <a:lnTo>
                  <a:pt x="349" y="0"/>
                </a:lnTo>
                <a:close/>
              </a:path>
            </a:pathLst>
          </a:custGeom>
          <a:noFill/>
          <a:ln w="25400">
            <a:solidFill>
              <a:srgbClr val="2925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1D53A1-1BA5-4699-AD21-700F186DAC1D}"/>
              </a:ext>
            </a:extLst>
          </p:cNvPr>
          <p:cNvSpPr/>
          <p:nvPr/>
        </p:nvSpPr>
        <p:spPr>
          <a:xfrm>
            <a:off x="795088" y="4722023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eat lunch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7FCD9E7-2481-404E-B100-B22942564178}"/>
              </a:ext>
            </a:extLst>
          </p:cNvPr>
          <p:cNvSpPr/>
          <p:nvPr/>
        </p:nvSpPr>
        <p:spPr>
          <a:xfrm>
            <a:off x="3735429" y="4729913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go home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6BC3584-D85E-4814-8090-6547B07C3D0B}"/>
              </a:ext>
            </a:extLst>
          </p:cNvPr>
          <p:cNvSpPr/>
          <p:nvPr/>
        </p:nvSpPr>
        <p:spPr>
          <a:xfrm>
            <a:off x="6675770" y="4688741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do homework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C0425F-ABF1-4ECE-8220-0DA5E042A9E9}"/>
              </a:ext>
            </a:extLst>
          </p:cNvPr>
          <p:cNvSpPr/>
          <p:nvPr/>
        </p:nvSpPr>
        <p:spPr>
          <a:xfrm>
            <a:off x="9518160" y="4657719"/>
            <a:ext cx="2318328" cy="923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go to park</a:t>
            </a:r>
          </a:p>
        </p:txBody>
      </p:sp>
      <p:pic>
        <p:nvPicPr>
          <p:cNvPr id="1026" name="Picture 2" descr="Happy Fun GIF by Jiligag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234" y="2356460"/>
            <a:ext cx="1577319" cy="210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ld jugar GIF by Fundacion Arc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164" y="2356460"/>
            <a:ext cx="1971419" cy="20883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eacher Appreciation Day College GIF by All Bette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99" y="2503267"/>
            <a:ext cx="1958914" cy="19589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43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E831-D87F-4772-9E9C-531DFF7C7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5273"/>
            <a:ext cx="8922327" cy="1154690"/>
          </a:xfrm>
        </p:spPr>
        <p:txBody>
          <a:bodyPr/>
          <a:lstStyle/>
          <a:p>
            <a:r>
              <a:rPr lang="en-US" b="1" dirty="0"/>
              <a:t>School Environment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EDD5C-EFD9-4E64-8B68-8C68CEA96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505" y="3881512"/>
            <a:ext cx="5115315" cy="172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1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939B17-B3BE-48D9-A3AC-C59A870340A2}"/>
              </a:ext>
            </a:extLst>
          </p:cNvPr>
          <p:cNvSpPr/>
          <p:nvPr/>
        </p:nvSpPr>
        <p:spPr>
          <a:xfrm>
            <a:off x="7102775" y="845416"/>
            <a:ext cx="4156364" cy="16114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C3B6E5-72A9-4F74-BAF4-921C8A14BCCE}"/>
              </a:ext>
            </a:extLst>
          </p:cNvPr>
          <p:cNvSpPr/>
          <p:nvPr/>
        </p:nvSpPr>
        <p:spPr>
          <a:xfrm>
            <a:off x="527507" y="845416"/>
            <a:ext cx="5640146" cy="16114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82C840-CFC7-4183-BEBE-32488555E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46" y="845415"/>
            <a:ext cx="10731632" cy="1611457"/>
          </a:xfrm>
        </p:spPr>
        <p:txBody>
          <a:bodyPr/>
          <a:lstStyle/>
          <a:p>
            <a:pPr algn="ctr"/>
            <a:r>
              <a:rPr lang="en-US" b="1" dirty="0"/>
              <a:t>School back in the day</a:t>
            </a:r>
            <a:r>
              <a:rPr lang="ka-GE" b="1" dirty="0"/>
              <a:t>            </a:t>
            </a:r>
            <a:r>
              <a:rPr lang="en-US" b="1" dirty="0"/>
              <a:t>   School today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A9A1E0-BB44-439C-86A7-864DBE164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046" y="2789381"/>
            <a:ext cx="5483068" cy="291652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CF3DB4-04FA-4E42-B128-0DC30C959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014" y="2789381"/>
            <a:ext cx="5216479" cy="292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0"/>
    </mc:Choice>
    <mc:Fallback xmlns="">
      <p:transition spd="slow" advTm="117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7670A-0F4B-4BDF-8093-2AFA1F4B3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669" y="1137049"/>
            <a:ext cx="5717640" cy="1126756"/>
          </a:xfrm>
        </p:spPr>
        <p:txBody>
          <a:bodyPr>
            <a:normAutofit fontScale="55000" lnSpcReduction="20000"/>
          </a:bodyPr>
          <a:lstStyle/>
          <a:p>
            <a:endParaRPr lang="ka-GE" sz="3200" dirty="0">
              <a:latin typeface="KolhetyNormal"/>
            </a:endParaRPr>
          </a:p>
          <a:p>
            <a:endParaRPr lang="ka-GE" sz="3200" dirty="0">
              <a:latin typeface="KolhetyNormal"/>
            </a:endParaRPr>
          </a:p>
          <a:p>
            <a:pPr marL="0" indent="0">
              <a:buNone/>
            </a:pPr>
            <a:r>
              <a:rPr lang="en-US" sz="5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lhetyNormal"/>
              </a:rPr>
              <a:t>PUBLIC PROPERTY AT SCHOOL</a:t>
            </a:r>
            <a:endParaRPr lang="ka-GE" sz="5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lhetyNormal"/>
            </a:endParaRPr>
          </a:p>
          <a:p>
            <a:pPr marL="0" indent="0">
              <a:buNone/>
            </a:pPr>
            <a:endParaRPr lang="en-US" sz="3200" b="1" dirty="0">
              <a:latin typeface="KolhetyNormal"/>
            </a:endParaRPr>
          </a:p>
          <a:p>
            <a:pPr marL="0" indent="0">
              <a:buNone/>
            </a:pPr>
            <a:endParaRPr lang="ka-GE" sz="3200" b="1" dirty="0">
              <a:latin typeface="KolhetyNormal"/>
            </a:endParaRPr>
          </a:p>
          <a:p>
            <a:endParaRPr lang="ka-GE" sz="3200" b="1" dirty="0">
              <a:latin typeface="KolhetyNormal"/>
            </a:endParaRPr>
          </a:p>
          <a:p>
            <a:pPr marL="0" indent="0">
              <a:buNone/>
            </a:pPr>
            <a:endParaRPr lang="ka-GE" sz="3200" b="1" dirty="0">
              <a:latin typeface="KolhetyNormal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089823A-6B08-41F9-9E8A-306B57A91A1E}"/>
              </a:ext>
            </a:extLst>
          </p:cNvPr>
          <p:cNvGrpSpPr>
            <a:grpSpLocks/>
          </p:cNvGrpSpPr>
          <p:nvPr/>
        </p:nvGrpSpPr>
        <p:grpSpPr bwMode="auto">
          <a:xfrm>
            <a:off x="1920944" y="3429000"/>
            <a:ext cx="7952012" cy="1229426"/>
            <a:chOff x="7439" y="-3806"/>
            <a:chExt cx="10250" cy="1413"/>
          </a:xfrm>
        </p:grpSpPr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3135AE74-D1EC-4CDA-9BF9-6194FA448A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" y="-3806"/>
              <a:ext cx="1416" cy="1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>
              <a:extLst>
                <a:ext uri="{FF2B5EF4-FFF2-40B4-BE49-F238E27FC236}">
                  <a16:creationId xmlns:a16="http://schemas.microsoft.com/office/drawing/2014/main" id="{EDA734D4-FA51-45C2-A12F-40F7383A3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" y="-3594"/>
              <a:ext cx="1830" cy="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1" name="Picture 11">
              <a:extLst>
                <a:ext uri="{FF2B5EF4-FFF2-40B4-BE49-F238E27FC236}">
                  <a16:creationId xmlns:a16="http://schemas.microsoft.com/office/drawing/2014/main" id="{14DD817B-A8CE-4F31-9787-8443C78BF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7" y="-3806"/>
              <a:ext cx="1003" cy="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8" name="Picture 18">
              <a:extLst>
                <a:ext uri="{FF2B5EF4-FFF2-40B4-BE49-F238E27FC236}">
                  <a16:creationId xmlns:a16="http://schemas.microsoft.com/office/drawing/2014/main" id="{B176829D-3E87-4470-899D-C8F0394E0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" y="-3786"/>
              <a:ext cx="1840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EA68E57-AA3E-43AD-8ED6-D7FF713C6201}"/>
              </a:ext>
            </a:extLst>
          </p:cNvPr>
          <p:cNvSpPr txBox="1"/>
          <p:nvPr/>
        </p:nvSpPr>
        <p:spPr>
          <a:xfrm>
            <a:off x="4469133" y="5035028"/>
            <a:ext cx="138780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Whiteboard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53222D-D86D-4E21-B660-5673D653C41F}"/>
              </a:ext>
            </a:extLst>
          </p:cNvPr>
          <p:cNvSpPr txBox="1"/>
          <p:nvPr/>
        </p:nvSpPr>
        <p:spPr>
          <a:xfrm>
            <a:off x="2087186" y="5029543"/>
            <a:ext cx="105172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Desk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60EE05-C705-4769-AB14-6E3F2469F430}"/>
              </a:ext>
            </a:extLst>
          </p:cNvPr>
          <p:cNvSpPr txBox="1"/>
          <p:nvPr/>
        </p:nvSpPr>
        <p:spPr>
          <a:xfrm>
            <a:off x="6915372" y="5026415"/>
            <a:ext cx="105172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Chair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BD5FD7-9B43-4A53-A4BD-E3F9EE194278}"/>
              </a:ext>
            </a:extLst>
          </p:cNvPr>
          <p:cNvSpPr txBox="1"/>
          <p:nvPr/>
        </p:nvSpPr>
        <p:spPr>
          <a:xfrm>
            <a:off x="8870803" y="5035028"/>
            <a:ext cx="105172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Clock</a:t>
            </a:r>
          </a:p>
        </p:txBody>
      </p:sp>
    </p:spTree>
    <p:extLst>
      <p:ext uri="{BB962C8B-B14F-4D97-AF65-F5344CB8AC3E}">
        <p14:creationId xmlns:p14="http://schemas.microsoft.com/office/powerpoint/2010/main" val="83834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A3B699-A3E5-4403-ABFA-CF53D768959F}"/>
              </a:ext>
            </a:extLst>
          </p:cNvPr>
          <p:cNvSpPr txBox="1"/>
          <p:nvPr/>
        </p:nvSpPr>
        <p:spPr>
          <a:xfrm>
            <a:off x="1819922" y="1862892"/>
            <a:ext cx="92587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KolhetyNormal"/>
              </a:rPr>
              <a:t>THESE ITEMS BELONG TO EVERYONE AT SCHOOL</a:t>
            </a:r>
            <a:endParaRPr lang="ka-GE" sz="2800" b="1" dirty="0">
              <a:latin typeface="KolhetyNormal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C4BE8F92-E1B2-4B87-91EB-433C9467C921}"/>
              </a:ext>
            </a:extLst>
          </p:cNvPr>
          <p:cNvGrpSpPr>
            <a:grpSpLocks/>
          </p:cNvGrpSpPr>
          <p:nvPr/>
        </p:nvGrpSpPr>
        <p:grpSpPr bwMode="auto">
          <a:xfrm>
            <a:off x="1307194" y="3285426"/>
            <a:ext cx="9577612" cy="1372894"/>
            <a:chOff x="7439" y="-3806"/>
            <a:chExt cx="10250" cy="1413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9FBCF202-1625-417D-B6CB-17711EB81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" y="-3806"/>
              <a:ext cx="1416" cy="1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52A6EAAF-6C4A-4DC8-A159-83360CBE2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" y="-3594"/>
              <a:ext cx="1830" cy="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723E865A-2259-42E4-8562-6D265D15A6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7" y="-3806"/>
              <a:ext cx="1003" cy="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A79BAC89-8494-4026-B96A-FD399CFED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" y="-3786"/>
              <a:ext cx="1840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835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36F28-F539-4094-A5F5-2A75EA205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528" y="2121188"/>
            <a:ext cx="9303327" cy="77903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KolhetyNormal"/>
              </a:rPr>
              <a:t>WE SHOULD TAKE A GOOD CARE OF THESE ITEMS</a:t>
            </a:r>
            <a:endParaRPr lang="en-US" sz="4000" b="1" dirty="0"/>
          </a:p>
          <a:p>
            <a:endParaRPr lang="en-US" dirty="0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D5773156-6DDA-499D-BEF5-689D7294A98D}"/>
              </a:ext>
            </a:extLst>
          </p:cNvPr>
          <p:cNvGrpSpPr>
            <a:grpSpLocks/>
          </p:cNvGrpSpPr>
          <p:nvPr/>
        </p:nvGrpSpPr>
        <p:grpSpPr bwMode="auto">
          <a:xfrm>
            <a:off x="1307194" y="3562517"/>
            <a:ext cx="9577612" cy="1372894"/>
            <a:chOff x="7439" y="-3806"/>
            <a:chExt cx="10250" cy="14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06DB25-9711-4C16-95C5-5E178D79C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" y="-3806"/>
              <a:ext cx="1416" cy="1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689041F8-651C-46BB-BEFF-72ECE64C8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" y="-3594"/>
              <a:ext cx="1830" cy="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92B91BD5-BB51-4EA8-988F-2713913ED8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7" y="-3806"/>
              <a:ext cx="1003" cy="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8">
              <a:extLst>
                <a:ext uri="{FF2B5EF4-FFF2-40B4-BE49-F238E27FC236}">
                  <a16:creationId xmlns:a16="http://schemas.microsoft.com/office/drawing/2014/main" id="{E0C17B89-E224-4752-A937-B026E2959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" y="-3786"/>
              <a:ext cx="1840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20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E5806F-445E-6BDF-2AD0-9E48DB87CA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t="22914" r="5691" b="21725"/>
          <a:stretch/>
        </p:blipFill>
        <p:spPr>
          <a:xfrm>
            <a:off x="2164699" y="759873"/>
            <a:ext cx="7527313" cy="415212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B14B57-1D8F-71B0-5B53-9D08E0C186DE}"/>
              </a:ext>
            </a:extLst>
          </p:cNvPr>
          <p:cNvSpPr txBox="1"/>
          <p:nvPr/>
        </p:nvSpPr>
        <p:spPr>
          <a:xfrm>
            <a:off x="4458006" y="5366800"/>
            <a:ext cx="2940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800" b="1" dirty="0"/>
              <a:t>  </a:t>
            </a:r>
            <a:r>
              <a:rPr lang="en-US" sz="4800" b="1" dirty="0"/>
              <a:t>PENCIL</a:t>
            </a:r>
          </a:p>
        </p:txBody>
      </p:sp>
      <p:pic>
        <p:nvPicPr>
          <p:cNvPr id="2" name="This is a pencil_1">
            <a:hlinkClick r:id="" action="ppaction://media"/>
            <a:extLst>
              <a:ext uri="{FF2B5EF4-FFF2-40B4-BE49-F238E27FC236}">
                <a16:creationId xmlns:a16="http://schemas.microsoft.com/office/drawing/2014/main" id="{D2AF16BA-FADD-4850-8DF6-149004840C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80156" y="54774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DD0D3F1-2748-CA8F-91D7-36AB686CFB7A}"/>
              </a:ext>
            </a:extLst>
          </p:cNvPr>
          <p:cNvSpPr txBox="1"/>
          <p:nvPr/>
        </p:nvSpPr>
        <p:spPr>
          <a:xfrm>
            <a:off x="4220923" y="5277776"/>
            <a:ext cx="4513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SCHOOL BAG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A2788C-E410-93D5-E7E4-5451FE410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640" y="0"/>
            <a:ext cx="5023425" cy="5023425"/>
          </a:xfrm>
          <a:prstGeom prst="rect">
            <a:avLst/>
          </a:prstGeom>
        </p:spPr>
      </p:pic>
      <p:pic>
        <p:nvPicPr>
          <p:cNvPr id="2" name="This is a school bag_1">
            <a:hlinkClick r:id="" action="ppaction://media"/>
            <a:extLst>
              <a:ext uri="{FF2B5EF4-FFF2-40B4-BE49-F238E27FC236}">
                <a16:creationId xmlns:a16="http://schemas.microsoft.com/office/drawing/2014/main" id="{1F400F02-C068-40C4-B3A8-EFEAA8AFA6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3640" y="5357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4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C3C5E-7826-5D64-5DF8-0167C9712A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" t="23001" r="7164" b="21939"/>
          <a:stretch/>
        </p:blipFill>
        <p:spPr>
          <a:xfrm>
            <a:off x="3328480" y="1245140"/>
            <a:ext cx="5426414" cy="30253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445DC-2FE0-B17D-D414-8E09B53D4633}"/>
              </a:ext>
            </a:extLst>
          </p:cNvPr>
          <p:cNvSpPr txBox="1"/>
          <p:nvPr/>
        </p:nvSpPr>
        <p:spPr>
          <a:xfrm>
            <a:off x="5058383" y="4659548"/>
            <a:ext cx="4445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PEN</a:t>
            </a:r>
          </a:p>
        </p:txBody>
      </p:sp>
      <p:pic>
        <p:nvPicPr>
          <p:cNvPr id="2" name="This is a pen_1">
            <a:hlinkClick r:id="" action="ppaction://media"/>
            <a:extLst>
              <a:ext uri="{FF2B5EF4-FFF2-40B4-BE49-F238E27FC236}">
                <a16:creationId xmlns:a16="http://schemas.microsoft.com/office/drawing/2014/main" id="{38C21678-8B3F-4DEC-90DC-09FB4FFC49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37608" y="47394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7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2818-7A5A-1F5D-719C-22D2C3A9A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729" y="4586929"/>
            <a:ext cx="4826540" cy="1325563"/>
          </a:xfrm>
        </p:spPr>
        <p:txBody>
          <a:bodyPr/>
          <a:lstStyle/>
          <a:p>
            <a:pPr algn="ctr"/>
            <a:r>
              <a:rPr lang="en-US" b="1" dirty="0"/>
              <a:t>PENCIL CASE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09AA7E-4C98-C422-AE02-1C59924062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5" r="11669" b="21186"/>
          <a:stretch/>
        </p:blipFill>
        <p:spPr>
          <a:xfrm>
            <a:off x="2764228" y="874175"/>
            <a:ext cx="6663542" cy="3712754"/>
          </a:xfrm>
          <a:prstGeom prst="rect">
            <a:avLst/>
          </a:prstGeom>
        </p:spPr>
      </p:pic>
      <p:pic>
        <p:nvPicPr>
          <p:cNvPr id="3" name="This is a pencil case_1">
            <a:hlinkClick r:id="" action="ppaction://media"/>
            <a:extLst>
              <a:ext uri="{FF2B5EF4-FFF2-40B4-BE49-F238E27FC236}">
                <a16:creationId xmlns:a16="http://schemas.microsoft.com/office/drawing/2014/main" id="{1598F113-EE4D-43DC-9123-AB620C8B5B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29235" y="49204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2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B06F-C1E2-90C5-DD94-A2A7E804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972" y="4451591"/>
            <a:ext cx="3296055" cy="1325563"/>
          </a:xfrm>
        </p:spPr>
        <p:txBody>
          <a:bodyPr/>
          <a:lstStyle/>
          <a:p>
            <a:r>
              <a:rPr lang="en-US" b="1" dirty="0"/>
              <a:t>SCISSORS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C25C8-619D-BEAA-9901-AF1E04834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23001" r="9795" b="22115"/>
          <a:stretch/>
        </p:blipFill>
        <p:spPr>
          <a:xfrm>
            <a:off x="2717677" y="527388"/>
            <a:ext cx="6756644" cy="3740285"/>
          </a:xfrm>
          <a:prstGeom prst="rect">
            <a:avLst/>
          </a:prstGeom>
        </p:spPr>
      </p:pic>
      <p:pic>
        <p:nvPicPr>
          <p:cNvPr id="3" name="These are scissors_1">
            <a:hlinkClick r:id="" action="ppaction://media"/>
            <a:extLst>
              <a:ext uri="{FF2B5EF4-FFF2-40B4-BE49-F238E27FC236}">
                <a16:creationId xmlns:a16="http://schemas.microsoft.com/office/drawing/2014/main" id="{0B610DD3-3965-4FFE-B214-06902AE995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7657" y="47310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6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90075-30D1-2AE2-620D-67230EDE5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387" y="464529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RUBBER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1702D4-738C-E7A9-32CE-12F325CC8E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4" t="23355" r="12896" b="21938"/>
          <a:stretch/>
        </p:blipFill>
        <p:spPr>
          <a:xfrm>
            <a:off x="2520275" y="585583"/>
            <a:ext cx="7151450" cy="3932027"/>
          </a:xfrm>
          <a:prstGeom prst="rect">
            <a:avLst/>
          </a:prstGeom>
        </p:spPr>
      </p:pic>
      <p:pic>
        <p:nvPicPr>
          <p:cNvPr id="4" name="This is a rubber_1">
            <a:hlinkClick r:id="" action="ppaction://media"/>
            <a:extLst>
              <a:ext uri="{FF2B5EF4-FFF2-40B4-BE49-F238E27FC236}">
                <a16:creationId xmlns:a16="http://schemas.microsoft.com/office/drawing/2014/main" id="{4059FA10-85BD-4E72-9B29-9E914B1ACE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19347" y="49352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0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130D-D1A2-34AA-221A-F870D487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998" y="4849576"/>
            <a:ext cx="2012004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BOOK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6EA329-B7E5-C951-7CB6-CB9A2AA0F4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" t="4681" r="8329" b="4681"/>
          <a:stretch/>
        </p:blipFill>
        <p:spPr>
          <a:xfrm>
            <a:off x="4572273" y="413763"/>
            <a:ext cx="3047453" cy="4435813"/>
          </a:xfrm>
          <a:prstGeom prst="rect">
            <a:avLst/>
          </a:prstGeom>
        </p:spPr>
      </p:pic>
      <p:pic>
        <p:nvPicPr>
          <p:cNvPr id="4" name="This is a book_1">
            <a:hlinkClick r:id="" action="ppaction://media"/>
            <a:extLst>
              <a:ext uri="{FF2B5EF4-FFF2-40B4-BE49-F238E27FC236}">
                <a16:creationId xmlns:a16="http://schemas.microsoft.com/office/drawing/2014/main" id="{9060DFBD-B4D5-43B0-BC00-A069B83152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44140" y="52075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3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BC239-45DD-2ACC-318E-28379AA7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840" y="4585433"/>
            <a:ext cx="3010319" cy="1325563"/>
          </a:xfrm>
        </p:spPr>
        <p:txBody>
          <a:bodyPr>
            <a:normAutofit/>
          </a:bodyPr>
          <a:lstStyle/>
          <a:p>
            <a:r>
              <a:rPr lang="en-US" sz="4800" b="1" dirty="0"/>
              <a:t>RULER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BAECFA-3632-55BD-4003-762FAC4E3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980" y="158297"/>
            <a:ext cx="4427136" cy="4427136"/>
          </a:xfrm>
          <a:prstGeom prst="rect">
            <a:avLst/>
          </a:prstGeom>
        </p:spPr>
      </p:pic>
      <p:pic>
        <p:nvPicPr>
          <p:cNvPr id="4" name="This is a ruler_1">
            <a:hlinkClick r:id="" action="ppaction://media"/>
            <a:extLst>
              <a:ext uri="{FF2B5EF4-FFF2-40B4-BE49-F238E27FC236}">
                <a16:creationId xmlns:a16="http://schemas.microsoft.com/office/drawing/2014/main" id="{F9DA2EC9-EB6A-460D-867C-02CE12615B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40424" y="48731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3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1136-3586-2CDD-A252-003F864FD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574" y="4756255"/>
            <a:ext cx="3120851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NOTEBOOK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8AA11F-F2C3-F892-00A9-1D2C22A58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91" y="244545"/>
            <a:ext cx="4672484" cy="4672484"/>
          </a:xfrm>
          <a:prstGeom prst="rect">
            <a:avLst/>
          </a:prstGeom>
        </p:spPr>
      </p:pic>
      <p:pic>
        <p:nvPicPr>
          <p:cNvPr id="4" name="This is a notebook_1">
            <a:hlinkClick r:id="" action="ppaction://media"/>
            <a:extLst>
              <a:ext uri="{FF2B5EF4-FFF2-40B4-BE49-F238E27FC236}">
                <a16:creationId xmlns:a16="http://schemas.microsoft.com/office/drawing/2014/main" id="{5C4397F4-34DB-4FF9-9F9D-8555F0215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77824" y="51142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7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CF32-B66E-74F3-49B1-B2143A0A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6299" y="4886884"/>
            <a:ext cx="28194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GLUE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88678-5843-2BEE-0566-004DF2659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798" y="645553"/>
            <a:ext cx="3878403" cy="3878403"/>
          </a:xfrm>
        </p:spPr>
      </p:pic>
      <p:pic>
        <p:nvPicPr>
          <p:cNvPr id="4" name="This is glue_1">
            <a:hlinkClick r:id="" action="ppaction://media"/>
            <a:extLst>
              <a:ext uri="{FF2B5EF4-FFF2-40B4-BE49-F238E27FC236}">
                <a16:creationId xmlns:a16="http://schemas.microsoft.com/office/drawing/2014/main" id="{92DDF86D-02CD-4AED-AD92-41D39C20C8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86182" y="52448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3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E449-ADF6-71C3-D8E3-4729F2940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2823" y="5107947"/>
            <a:ext cx="2186354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DESK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3B12F0-5C82-8350-E229-EA9EFA1D0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1" t="24320" r="21355" b="20950"/>
          <a:stretch/>
        </p:blipFill>
        <p:spPr>
          <a:xfrm>
            <a:off x="3523622" y="1185459"/>
            <a:ext cx="5144756" cy="3661583"/>
          </a:xfrm>
        </p:spPr>
      </p:pic>
      <p:pic>
        <p:nvPicPr>
          <p:cNvPr id="4" name="This is a desk_1">
            <a:hlinkClick r:id="" action="ppaction://media"/>
            <a:extLst>
              <a:ext uri="{FF2B5EF4-FFF2-40B4-BE49-F238E27FC236}">
                <a16:creationId xmlns:a16="http://schemas.microsoft.com/office/drawing/2014/main" id="{2CA08C1B-3B8A-4C91-941F-65304972BF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21693" y="54659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1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F121C-7935-1BFA-3E2E-5C37F99A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147" y="5009448"/>
            <a:ext cx="4192101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WHITEBOARD</a:t>
            </a:r>
          </a:p>
        </p:txBody>
      </p:sp>
      <p:pic>
        <p:nvPicPr>
          <p:cNvPr id="4" name="This is a white board_1">
            <a:hlinkClick r:id="" action="ppaction://media"/>
            <a:extLst>
              <a:ext uri="{FF2B5EF4-FFF2-40B4-BE49-F238E27FC236}">
                <a16:creationId xmlns:a16="http://schemas.microsoft.com/office/drawing/2014/main" id="{9D754D21-D2B7-4F70-B9E8-2E5E462700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2792" y="532808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3F2D7E-B86E-49B4-826F-1F39167139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4" y="1185770"/>
            <a:ext cx="4764350" cy="366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9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8615A-416F-2804-7BCC-36C7C605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76" y="4851860"/>
            <a:ext cx="4618055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FELT PENS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AE1C4C-1793-8BF6-F1E4-25D14FC7B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2" t="23627" r="20351" b="22105"/>
          <a:stretch/>
        </p:blipFill>
        <p:spPr>
          <a:xfrm>
            <a:off x="2931732" y="1004834"/>
            <a:ext cx="6328535" cy="3466681"/>
          </a:xfrm>
        </p:spPr>
      </p:pic>
      <p:pic>
        <p:nvPicPr>
          <p:cNvPr id="4" name="These are felt pens.-_1">
            <a:hlinkClick r:id="" action="ppaction://media"/>
            <a:extLst>
              <a:ext uri="{FF2B5EF4-FFF2-40B4-BE49-F238E27FC236}">
                <a16:creationId xmlns:a16="http://schemas.microsoft.com/office/drawing/2014/main" id="{8ADF6338-29A2-449E-A901-449AC281C7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27394" y="51305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8606-AC4F-7A7F-ECE4-7F061F48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587" y="4927077"/>
            <a:ext cx="10298096" cy="1325563"/>
          </a:xfrm>
        </p:spPr>
        <p:txBody>
          <a:bodyPr/>
          <a:lstStyle/>
          <a:p>
            <a:r>
              <a:rPr lang="en-US" b="1" dirty="0"/>
              <a:t>WHAT CAN YOU SEE IN YOUR CLASSROOM?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39C3E6-E084-229A-9C73-980942FCE5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34" t="25693" b="20325"/>
          <a:stretch/>
        </p:blipFill>
        <p:spPr>
          <a:xfrm>
            <a:off x="2159141" y="457662"/>
            <a:ext cx="7873718" cy="4385518"/>
          </a:xfrm>
          <a:prstGeom prst="rect">
            <a:avLst/>
          </a:prstGeom>
        </p:spPr>
      </p:pic>
      <p:pic>
        <p:nvPicPr>
          <p:cNvPr id="3" name="What can you see in your classroom-_1">
            <a:hlinkClick r:id="" action="ppaction://media"/>
            <a:extLst>
              <a:ext uri="{FF2B5EF4-FFF2-40B4-BE49-F238E27FC236}">
                <a16:creationId xmlns:a16="http://schemas.microsoft.com/office/drawing/2014/main" id="{A97AC9C4-2706-4D33-946D-94F92F321F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987" y="52850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8D8B13-DB73-492C-8346-A8788BD32FEE}"/>
              </a:ext>
            </a:extLst>
          </p:cNvPr>
          <p:cNvSpPr/>
          <p:nvPr/>
        </p:nvSpPr>
        <p:spPr>
          <a:xfrm>
            <a:off x="2059709" y="2262909"/>
            <a:ext cx="8543636" cy="23829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9603B-1864-4578-8A4B-031F5CCE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noFill/>
        </p:spPr>
        <p:txBody>
          <a:bodyPr/>
          <a:lstStyle/>
          <a:p>
            <a:pPr algn="ctr"/>
            <a:r>
              <a:rPr lang="en-US" b="1" dirty="0"/>
              <a:t>CLASSROOM RULES</a:t>
            </a:r>
          </a:p>
        </p:txBody>
      </p:sp>
    </p:spTree>
    <p:extLst>
      <p:ext uri="{BB962C8B-B14F-4D97-AF65-F5344CB8AC3E}">
        <p14:creationId xmlns:p14="http://schemas.microsoft.com/office/powerpoint/2010/main" val="143860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7E3B747-6847-4098-B078-909058A98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image1.png">
            <a:extLst>
              <a:ext uri="{FF2B5EF4-FFF2-40B4-BE49-F238E27FC236}">
                <a16:creationId xmlns:a16="http://schemas.microsoft.com/office/drawing/2014/main" id="{37B32462-F970-4A45-98B2-95BD916A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36" y="600833"/>
            <a:ext cx="4502294" cy="385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F0456D8-6493-451F-9B93-BBCBE2F9A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0667" y="4751658"/>
            <a:ext cx="56434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292526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Calibri" panose="020F0502020204030204" pitchFamily="34" charset="0"/>
              </a:rPr>
              <a:t>LISTEN TO THE TEACHER</a:t>
            </a:r>
            <a:endParaRPr kumimoji="0" lang="ka-GE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.png">
            <a:extLst>
              <a:ext uri="{FF2B5EF4-FFF2-40B4-BE49-F238E27FC236}">
                <a16:creationId xmlns:a16="http://schemas.microsoft.com/office/drawing/2014/main" id="{D0C5B9C1-3FEE-4368-86C7-B1440DBBE42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6025" y="422101"/>
            <a:ext cx="2388956" cy="41683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9FEFB1-70DC-4788-88F6-D87179AB8E32}"/>
              </a:ext>
            </a:extLst>
          </p:cNvPr>
          <p:cNvSpPr txBox="1"/>
          <p:nvPr/>
        </p:nvSpPr>
        <p:spPr>
          <a:xfrm>
            <a:off x="2872509" y="4818140"/>
            <a:ext cx="6096000" cy="36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4870" marR="876300" indent="-1257300">
              <a:lnSpc>
                <a:spcPct val="102000"/>
              </a:lnSpc>
              <a:spcBef>
                <a:spcPts val="415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PUT YOUR HAND UP TO SPEAK</a:t>
            </a:r>
            <a:endParaRPr lang="en-US" sz="36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>
            <a:extLst>
              <a:ext uri="{FF2B5EF4-FFF2-40B4-BE49-F238E27FC236}">
                <a16:creationId xmlns:a16="http://schemas.microsoft.com/office/drawing/2014/main" id="{20ABE690-6AAD-4F26-8981-B1206CDA162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9964" y="960120"/>
            <a:ext cx="4452072" cy="31500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874840-67D5-4DE0-A0D7-46DB0DC14706}"/>
              </a:ext>
            </a:extLst>
          </p:cNvPr>
          <p:cNvSpPr txBox="1"/>
          <p:nvPr/>
        </p:nvSpPr>
        <p:spPr>
          <a:xfrm>
            <a:off x="2410691" y="4484315"/>
            <a:ext cx="69642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8395" marR="1020445" algn="ctr">
              <a:spcBef>
                <a:spcPts val="63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WALK IN THE LINE</a:t>
            </a:r>
            <a:endParaRPr lang="en-US" sz="32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png">
            <a:extLst>
              <a:ext uri="{FF2B5EF4-FFF2-40B4-BE49-F238E27FC236}">
                <a16:creationId xmlns:a16="http://schemas.microsoft.com/office/drawing/2014/main" id="{3F68D4F4-69DA-4813-863C-7B898D38BFD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2439" y="646545"/>
            <a:ext cx="3050251" cy="40547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EFA62-D8A0-4AFA-95F6-32EB0F744173}"/>
              </a:ext>
            </a:extLst>
          </p:cNvPr>
          <p:cNvSpPr txBox="1"/>
          <p:nvPr/>
        </p:nvSpPr>
        <p:spPr>
          <a:xfrm>
            <a:off x="3759200" y="49923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01040">
              <a:spcBef>
                <a:spcPts val="555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DO YOUR BEST WORK</a:t>
            </a:r>
            <a:endParaRPr lang="en-US" sz="28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59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png">
            <a:extLst>
              <a:ext uri="{FF2B5EF4-FFF2-40B4-BE49-F238E27FC236}">
                <a16:creationId xmlns:a16="http://schemas.microsoft.com/office/drawing/2014/main" id="{9A3A31CB-560E-44A8-AB7C-C67364DF646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9200" y="717781"/>
            <a:ext cx="2332038" cy="339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4486B6-80A9-45BD-AAE1-BBD372C1ED76}"/>
              </a:ext>
            </a:extLst>
          </p:cNvPr>
          <p:cNvSpPr txBox="1"/>
          <p:nvPr/>
        </p:nvSpPr>
        <p:spPr>
          <a:xfrm>
            <a:off x="3713018" y="4624176"/>
            <a:ext cx="6096000" cy="36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2195" indent="-1144270">
              <a:lnSpc>
                <a:spcPct val="102000"/>
              </a:lnSpc>
              <a:spcBef>
                <a:spcPts val="235"/>
              </a:spcBef>
              <a:spcAft>
                <a:spcPts val="0"/>
              </a:spcAft>
            </a:pPr>
            <a:r>
              <a:rPr lang="en-US" sz="1800" b="1" spc="-50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BE KIND TO YOUR FRIENDS</a:t>
            </a:r>
            <a:endParaRPr lang="en-US" sz="28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21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6.png">
            <a:extLst>
              <a:ext uri="{FF2B5EF4-FFF2-40B4-BE49-F238E27FC236}">
                <a16:creationId xmlns:a16="http://schemas.microsoft.com/office/drawing/2014/main" id="{74953062-FF23-4D93-8C6A-D2109EAFC1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202" y="646372"/>
            <a:ext cx="1251326" cy="3768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898C7A-E6FA-4735-996C-D02ABB1AB7AD}"/>
              </a:ext>
            </a:extLst>
          </p:cNvPr>
          <p:cNvSpPr txBox="1"/>
          <p:nvPr/>
        </p:nvSpPr>
        <p:spPr>
          <a:xfrm>
            <a:off x="4793673" y="51123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PAY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0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7.png">
            <a:extLst>
              <a:ext uri="{FF2B5EF4-FFF2-40B4-BE49-F238E27FC236}">
                <a16:creationId xmlns:a16="http://schemas.microsoft.com/office/drawing/2014/main" id="{560E3FF1-75AB-4885-AE85-B437C1C1896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4982" y="1293061"/>
            <a:ext cx="6122035" cy="3181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F441CA-63EE-4E1C-A707-88137CB7D97C}"/>
              </a:ext>
            </a:extLst>
          </p:cNvPr>
          <p:cNvSpPr txBox="1"/>
          <p:nvPr/>
        </p:nvSpPr>
        <p:spPr>
          <a:xfrm>
            <a:off x="3565236" y="4919739"/>
            <a:ext cx="6096000" cy="458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96160" indent="-1372870">
              <a:lnSpc>
                <a:spcPct val="102000"/>
              </a:lnSpc>
              <a:spcBef>
                <a:spcPts val="555"/>
              </a:spcBef>
              <a:spcAft>
                <a:spcPts val="0"/>
              </a:spcAft>
            </a:pPr>
            <a:r>
              <a:rPr lang="en-US" sz="2400" b="1" spc="-70" dirty="0">
                <a:solidFill>
                  <a:srgbClr val="231F20"/>
                </a:solidFill>
                <a:effectLst/>
                <a:latin typeface="Sylfaen" panose="010A0502050306030303" pitchFamily="18" charset="0"/>
                <a:ea typeface="Trebuchet MS" panose="020B0603020202020204" pitchFamily="34" charset="0"/>
                <a:cs typeface="Trebuchet MS" panose="020B0603020202020204" pitchFamily="34" charset="0"/>
              </a:rPr>
              <a:t>TREAT THINGS WITH RESPECT</a:t>
            </a:r>
            <a:endParaRPr lang="en-US" sz="3600" b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37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18CC-B839-48B4-8989-844F3D82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ONE IS THE CLASSROOM RULE?</a:t>
            </a:r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03E7171D-594F-49CD-B061-5CBB8AE580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719" y="2419928"/>
            <a:ext cx="2618083" cy="22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95A1F0-4281-4206-91EE-AEAE6BA81BA7}"/>
              </a:ext>
            </a:extLst>
          </p:cNvPr>
          <p:cNvSpPr txBox="1"/>
          <p:nvPr/>
        </p:nvSpPr>
        <p:spPr>
          <a:xfrm>
            <a:off x="2530763" y="4830618"/>
            <a:ext cx="290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LISTEN TO THE TEACHER</a:t>
            </a:r>
          </a:p>
        </p:txBody>
      </p:sp>
      <p:pic>
        <p:nvPicPr>
          <p:cNvPr id="8" name="image30.png">
            <a:extLst>
              <a:ext uri="{FF2B5EF4-FFF2-40B4-BE49-F238E27FC236}">
                <a16:creationId xmlns:a16="http://schemas.microsoft.com/office/drawing/2014/main" id="{6B7B8F30-A153-4507-8E15-4C6C803412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5886" y="2419928"/>
            <a:ext cx="1368425" cy="2334260"/>
          </a:xfrm>
          <a:prstGeom prst="rect">
            <a:avLst/>
          </a:prstGeom>
        </p:spPr>
      </p:pic>
      <p:pic>
        <p:nvPicPr>
          <p:cNvPr id="9" name="image31.png">
            <a:extLst>
              <a:ext uri="{FF2B5EF4-FFF2-40B4-BE49-F238E27FC236}">
                <a16:creationId xmlns:a16="http://schemas.microsoft.com/office/drawing/2014/main" id="{3DA069E5-2B57-4827-A612-2C8775D5AB8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0991" y="2419928"/>
            <a:ext cx="1026795" cy="2334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8C34D9-1D5B-4DDB-9A7A-F73C5A81AFFE}"/>
              </a:ext>
            </a:extLst>
          </p:cNvPr>
          <p:cNvSpPr txBox="1"/>
          <p:nvPr/>
        </p:nvSpPr>
        <p:spPr>
          <a:xfrm>
            <a:off x="7340771" y="4849091"/>
            <a:ext cx="366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DON’T LISTEN TO THE TEACHER</a:t>
            </a:r>
          </a:p>
        </p:txBody>
      </p:sp>
    </p:spTree>
    <p:extLst>
      <p:ext uri="{BB962C8B-B14F-4D97-AF65-F5344CB8AC3E}">
        <p14:creationId xmlns:p14="http://schemas.microsoft.com/office/powerpoint/2010/main" val="64516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18CC-B839-48B4-8989-844F3D82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/>
              <a:t>რომელია სკოლაში ქცევის წესი?</a:t>
            </a:r>
            <a:endParaRPr lang="en-US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03E7171D-594F-49CD-B061-5CBB8AE580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719" y="2419928"/>
            <a:ext cx="2618083" cy="22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95A1F0-4281-4206-91EE-AEAE6BA81BA7}"/>
              </a:ext>
            </a:extLst>
          </p:cNvPr>
          <p:cNvSpPr txBox="1"/>
          <p:nvPr/>
        </p:nvSpPr>
        <p:spPr>
          <a:xfrm>
            <a:off x="2530763" y="4830618"/>
            <a:ext cx="290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LISTEN TO THE TEACHER</a:t>
            </a:r>
          </a:p>
        </p:txBody>
      </p:sp>
      <p:pic>
        <p:nvPicPr>
          <p:cNvPr id="8" name="image30.png">
            <a:extLst>
              <a:ext uri="{FF2B5EF4-FFF2-40B4-BE49-F238E27FC236}">
                <a16:creationId xmlns:a16="http://schemas.microsoft.com/office/drawing/2014/main" id="{6B7B8F30-A153-4507-8E15-4C6C803412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5886" y="2419928"/>
            <a:ext cx="1368425" cy="2334260"/>
          </a:xfrm>
          <a:prstGeom prst="rect">
            <a:avLst/>
          </a:prstGeom>
        </p:spPr>
      </p:pic>
      <p:pic>
        <p:nvPicPr>
          <p:cNvPr id="9" name="image31.png">
            <a:extLst>
              <a:ext uri="{FF2B5EF4-FFF2-40B4-BE49-F238E27FC236}">
                <a16:creationId xmlns:a16="http://schemas.microsoft.com/office/drawing/2014/main" id="{3DA069E5-2B57-4827-A612-2C8775D5AB8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0991" y="2419928"/>
            <a:ext cx="1026795" cy="2334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8C34D9-1D5B-4DDB-9A7A-F73C5A81AFFE}"/>
              </a:ext>
            </a:extLst>
          </p:cNvPr>
          <p:cNvSpPr txBox="1"/>
          <p:nvPr/>
        </p:nvSpPr>
        <p:spPr>
          <a:xfrm>
            <a:off x="7340771" y="4849091"/>
            <a:ext cx="366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DON’T LISTEN TO THE TEACHER</a:t>
            </a: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0399F076-2B0E-46C9-BA1B-FA9A3E892555}"/>
              </a:ext>
            </a:extLst>
          </p:cNvPr>
          <p:cNvSpPr/>
          <p:nvPr/>
        </p:nvSpPr>
        <p:spPr>
          <a:xfrm rot="13553092">
            <a:off x="3316013" y="3225826"/>
            <a:ext cx="1338955" cy="1325563"/>
          </a:xfrm>
          <a:prstGeom prst="halfFrame">
            <a:avLst>
              <a:gd name="adj1" fmla="val 18932"/>
              <a:gd name="adj2" fmla="val 2781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3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C2A09E-0590-4D55-AC06-49025549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WHICH ONE IS THE CLASSROOM RULE?</a:t>
            </a:r>
          </a:p>
        </p:txBody>
      </p:sp>
      <p:pic>
        <p:nvPicPr>
          <p:cNvPr id="5" name="image5.png">
            <a:extLst>
              <a:ext uri="{FF2B5EF4-FFF2-40B4-BE49-F238E27FC236}">
                <a16:creationId xmlns:a16="http://schemas.microsoft.com/office/drawing/2014/main" id="{66CD9916-2A22-45FF-8FEC-000A13CB1DC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9654" y="1823878"/>
            <a:ext cx="2332038" cy="339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82CAD-9CB3-4E4E-8CFA-619D98C909E1}"/>
              </a:ext>
            </a:extLst>
          </p:cNvPr>
          <p:cNvSpPr txBox="1"/>
          <p:nvPr/>
        </p:nvSpPr>
        <p:spPr>
          <a:xfrm>
            <a:off x="6613237" y="5393363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 KIND TO YOUR FRIENDS</a:t>
            </a:r>
          </a:p>
        </p:txBody>
      </p:sp>
      <p:pic>
        <p:nvPicPr>
          <p:cNvPr id="10" name="image29.png">
            <a:extLst>
              <a:ext uri="{FF2B5EF4-FFF2-40B4-BE49-F238E27FC236}">
                <a16:creationId xmlns:a16="http://schemas.microsoft.com/office/drawing/2014/main" id="{7C291211-DCB5-46BC-8A17-005761E680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2529" y="1823878"/>
            <a:ext cx="2809211" cy="3307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235912-2FB4-4C51-B184-17397B778CC9}"/>
              </a:ext>
            </a:extLst>
          </p:cNvPr>
          <p:cNvSpPr txBox="1"/>
          <p:nvPr/>
        </p:nvSpPr>
        <p:spPr>
          <a:xfrm>
            <a:off x="1810328" y="5393363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PUSH YOUR CLASSMATE</a:t>
            </a:r>
          </a:p>
        </p:txBody>
      </p:sp>
    </p:spTree>
    <p:extLst>
      <p:ext uri="{BB962C8B-B14F-4D97-AF65-F5344CB8AC3E}">
        <p14:creationId xmlns:p14="http://schemas.microsoft.com/office/powerpoint/2010/main" val="170381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C2A09E-0590-4D55-AC06-49025549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WHICH ONE IS THE CLASSROOM RULE?</a:t>
            </a:r>
          </a:p>
        </p:txBody>
      </p:sp>
      <p:pic>
        <p:nvPicPr>
          <p:cNvPr id="5" name="image5.png">
            <a:extLst>
              <a:ext uri="{FF2B5EF4-FFF2-40B4-BE49-F238E27FC236}">
                <a16:creationId xmlns:a16="http://schemas.microsoft.com/office/drawing/2014/main" id="{66CD9916-2A22-45FF-8FEC-000A13CB1DC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9654" y="1823878"/>
            <a:ext cx="2332038" cy="339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82CAD-9CB3-4E4E-8CFA-619D98C909E1}"/>
              </a:ext>
            </a:extLst>
          </p:cNvPr>
          <p:cNvSpPr txBox="1"/>
          <p:nvPr/>
        </p:nvSpPr>
        <p:spPr>
          <a:xfrm>
            <a:off x="6613237" y="5393363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 KIND TO YOUR FRIENDS</a:t>
            </a:r>
          </a:p>
        </p:txBody>
      </p:sp>
      <p:pic>
        <p:nvPicPr>
          <p:cNvPr id="10" name="image29.png">
            <a:extLst>
              <a:ext uri="{FF2B5EF4-FFF2-40B4-BE49-F238E27FC236}">
                <a16:creationId xmlns:a16="http://schemas.microsoft.com/office/drawing/2014/main" id="{7C291211-DCB5-46BC-8A17-005761E680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2529" y="1823878"/>
            <a:ext cx="2809211" cy="3307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235912-2FB4-4C51-B184-17397B778CC9}"/>
              </a:ext>
            </a:extLst>
          </p:cNvPr>
          <p:cNvSpPr txBox="1"/>
          <p:nvPr/>
        </p:nvSpPr>
        <p:spPr>
          <a:xfrm>
            <a:off x="1810328" y="5393363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PUSH YOUR CLASSMATE</a:t>
            </a:r>
          </a:p>
        </p:txBody>
      </p:sp>
      <p:sp>
        <p:nvSpPr>
          <p:cNvPr id="7" name="Half Frame 6">
            <a:extLst>
              <a:ext uri="{FF2B5EF4-FFF2-40B4-BE49-F238E27FC236}">
                <a16:creationId xmlns:a16="http://schemas.microsoft.com/office/drawing/2014/main" id="{047812BD-E87A-4783-ADF9-56F21D846804}"/>
              </a:ext>
            </a:extLst>
          </p:cNvPr>
          <p:cNvSpPr/>
          <p:nvPr/>
        </p:nvSpPr>
        <p:spPr>
          <a:xfrm rot="13553092">
            <a:off x="7426197" y="3800463"/>
            <a:ext cx="1338955" cy="1325563"/>
          </a:xfrm>
          <a:prstGeom prst="halfFrame">
            <a:avLst>
              <a:gd name="adj1" fmla="val 18932"/>
              <a:gd name="adj2" fmla="val 2781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0A9A1A-F33D-4E32-9527-F016404E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WHICH ONE IS THE CLASSROOM RULE?</a:t>
            </a:r>
          </a:p>
        </p:txBody>
      </p:sp>
      <p:pic>
        <p:nvPicPr>
          <p:cNvPr id="5" name="image25.png">
            <a:extLst>
              <a:ext uri="{FF2B5EF4-FFF2-40B4-BE49-F238E27FC236}">
                <a16:creationId xmlns:a16="http://schemas.microsoft.com/office/drawing/2014/main" id="{BB4FE5D8-D269-41CE-BBC0-DDD2BAFFB4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1895403"/>
            <a:ext cx="2504700" cy="3067194"/>
          </a:xfrm>
          <a:prstGeom prst="rect">
            <a:avLst/>
          </a:prstGeom>
        </p:spPr>
      </p:pic>
      <p:pic>
        <p:nvPicPr>
          <p:cNvPr id="6" name="image4.png">
            <a:extLst>
              <a:ext uri="{FF2B5EF4-FFF2-40B4-BE49-F238E27FC236}">
                <a16:creationId xmlns:a16="http://schemas.microsoft.com/office/drawing/2014/main" id="{8866AF26-73B7-4527-8761-48BC1AB446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9203" y="1895403"/>
            <a:ext cx="2228215" cy="3067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227A45-F303-44C4-8540-7CABF78CC88C}"/>
              </a:ext>
            </a:extLst>
          </p:cNvPr>
          <p:cNvSpPr txBox="1"/>
          <p:nvPr/>
        </p:nvSpPr>
        <p:spPr>
          <a:xfrm>
            <a:off x="2327564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 YOUR BEST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60B55-33A9-429A-8705-4E095B65BDEC}"/>
              </a:ext>
            </a:extLst>
          </p:cNvPr>
          <p:cNvSpPr txBox="1"/>
          <p:nvPr/>
        </p:nvSpPr>
        <p:spPr>
          <a:xfrm>
            <a:off x="7472218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SHOUT OUT LOUD </a:t>
            </a:r>
          </a:p>
        </p:txBody>
      </p:sp>
    </p:spTree>
    <p:extLst>
      <p:ext uri="{BB962C8B-B14F-4D97-AF65-F5344CB8AC3E}">
        <p14:creationId xmlns:p14="http://schemas.microsoft.com/office/powerpoint/2010/main" val="16873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0A9A1A-F33D-4E32-9527-F016404E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WHICH ONE IS THE CLASSROOM RULE?</a:t>
            </a:r>
          </a:p>
        </p:txBody>
      </p:sp>
      <p:pic>
        <p:nvPicPr>
          <p:cNvPr id="5" name="image25.png">
            <a:extLst>
              <a:ext uri="{FF2B5EF4-FFF2-40B4-BE49-F238E27FC236}">
                <a16:creationId xmlns:a16="http://schemas.microsoft.com/office/drawing/2014/main" id="{BB4FE5D8-D269-41CE-BBC0-DDD2BAFFB4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1895403"/>
            <a:ext cx="2504700" cy="3067194"/>
          </a:xfrm>
          <a:prstGeom prst="rect">
            <a:avLst/>
          </a:prstGeom>
        </p:spPr>
      </p:pic>
      <p:pic>
        <p:nvPicPr>
          <p:cNvPr id="6" name="image4.png">
            <a:extLst>
              <a:ext uri="{FF2B5EF4-FFF2-40B4-BE49-F238E27FC236}">
                <a16:creationId xmlns:a16="http://schemas.microsoft.com/office/drawing/2014/main" id="{8866AF26-73B7-4527-8761-48BC1AB446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9203" y="1895403"/>
            <a:ext cx="2228215" cy="3067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227A45-F303-44C4-8540-7CABF78CC88C}"/>
              </a:ext>
            </a:extLst>
          </p:cNvPr>
          <p:cNvSpPr txBox="1"/>
          <p:nvPr/>
        </p:nvSpPr>
        <p:spPr>
          <a:xfrm>
            <a:off x="2327564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 YOUR BEST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60B55-33A9-429A-8705-4E095B65BDEC}"/>
              </a:ext>
            </a:extLst>
          </p:cNvPr>
          <p:cNvSpPr txBox="1"/>
          <p:nvPr/>
        </p:nvSpPr>
        <p:spPr>
          <a:xfrm>
            <a:off x="7472218" y="5458691"/>
            <a:ext cx="288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SHOUT OUT LOUD </a:t>
            </a:r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A6DE1CB4-9F1A-4855-A894-CAA3E0FA4FDB}"/>
              </a:ext>
            </a:extLst>
          </p:cNvPr>
          <p:cNvSpPr/>
          <p:nvPr/>
        </p:nvSpPr>
        <p:spPr>
          <a:xfrm rot="13553092">
            <a:off x="3016076" y="3708228"/>
            <a:ext cx="1338955" cy="1325563"/>
          </a:xfrm>
          <a:prstGeom prst="halfFrame">
            <a:avLst>
              <a:gd name="adj1" fmla="val 18932"/>
              <a:gd name="adj2" fmla="val 2781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0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65D891-9C42-49D8-9137-EF7430586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255" y="1831843"/>
            <a:ext cx="4784436" cy="3194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422319-F79F-4EEF-A3FF-86BE25831979}"/>
              </a:ext>
            </a:extLst>
          </p:cNvPr>
          <p:cNvSpPr txBox="1"/>
          <p:nvPr/>
        </p:nvSpPr>
        <p:spPr>
          <a:xfrm>
            <a:off x="1514764" y="1831843"/>
            <a:ext cx="441498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ka-GE" b="1" dirty="0">
              <a:latin typeface="KolhetyBold"/>
            </a:endParaRPr>
          </a:p>
          <a:p>
            <a:pPr algn="l"/>
            <a:endParaRPr lang="ka-GE" b="1" dirty="0">
              <a:latin typeface="KolhetyBold"/>
            </a:endParaRPr>
          </a:p>
          <a:p>
            <a:pPr algn="l"/>
            <a:endParaRPr lang="ka-GE" b="1" dirty="0">
              <a:latin typeface="KolhetyBold"/>
            </a:endParaRPr>
          </a:p>
          <a:p>
            <a:pPr algn="l"/>
            <a:endParaRPr lang="ka-GE" b="1" dirty="0">
              <a:latin typeface="KolhetyBold"/>
            </a:endParaRPr>
          </a:p>
          <a:p>
            <a:pPr algn="l"/>
            <a:endParaRPr lang="ka-GE" b="1" dirty="0">
              <a:latin typeface="KolhetyBold"/>
            </a:endParaRPr>
          </a:p>
          <a:p>
            <a:pPr algn="l"/>
            <a:r>
              <a:rPr lang="en-US" b="1" dirty="0" err="1">
                <a:latin typeface="KolhetyBold"/>
              </a:rPr>
              <a:t>MAKA</a:t>
            </a:r>
            <a:r>
              <a:rPr lang="en-US" b="1" dirty="0">
                <a:latin typeface="KolhetyBold"/>
              </a:rPr>
              <a:t> IS ALWAYS LATE. THE LESSON HAS ALREADY STARTED.</a:t>
            </a:r>
            <a:endParaRPr lang="ka-GE" b="1" dirty="0">
              <a:latin typeface="KolhetyBold"/>
            </a:endParaRPr>
          </a:p>
          <a:p>
            <a:pPr algn="l"/>
            <a:endParaRPr lang="ka-GE" b="1" dirty="0">
              <a:latin typeface="KolhetyBold"/>
            </a:endParaRPr>
          </a:p>
          <a:p>
            <a:pPr algn="l"/>
            <a:endParaRPr lang="ka-GE" b="1" dirty="0">
              <a:latin typeface="KolhetyBold"/>
            </a:endParaRPr>
          </a:p>
        </p:txBody>
      </p:sp>
    </p:spTree>
    <p:extLst>
      <p:ext uri="{BB962C8B-B14F-4D97-AF65-F5344CB8AC3E}">
        <p14:creationId xmlns:p14="http://schemas.microsoft.com/office/powerpoint/2010/main" val="338393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8.png">
            <a:extLst>
              <a:ext uri="{FF2B5EF4-FFF2-40B4-BE49-F238E27FC236}">
                <a16:creationId xmlns:a16="http://schemas.microsoft.com/office/drawing/2014/main" id="{548902DE-70A7-4A4D-8015-EF8A1DD7654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8149" y="1030028"/>
            <a:ext cx="3879706" cy="3153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DD78C-8B2D-49A5-9DA7-89ABA5D95B77}"/>
              </a:ext>
            </a:extLst>
          </p:cNvPr>
          <p:cNvSpPr txBox="1"/>
          <p:nvPr/>
        </p:nvSpPr>
        <p:spPr>
          <a:xfrm>
            <a:off x="2570922" y="4738964"/>
            <a:ext cx="7500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latin typeface="KolhetyBold"/>
              </a:rPr>
              <a:t>YOU NEED TO BE IN THE CLASSROOM BEFORE LESSON STARTS.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2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9D420E-EC3C-4815-A675-0C7DF84CE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876" y="1350953"/>
            <a:ext cx="5344051" cy="3699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39BDDB-429B-485C-8EF4-0B83FE289014}"/>
              </a:ext>
            </a:extLst>
          </p:cNvPr>
          <p:cNvSpPr txBox="1"/>
          <p:nvPr/>
        </p:nvSpPr>
        <p:spPr>
          <a:xfrm>
            <a:off x="563418" y="3029528"/>
            <a:ext cx="4793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RAISE YOUR HAND, IF YOU KNOW THE ANSWER!</a:t>
            </a:r>
          </a:p>
        </p:txBody>
      </p:sp>
    </p:spTree>
    <p:extLst>
      <p:ext uri="{BB962C8B-B14F-4D97-AF65-F5344CB8AC3E}">
        <p14:creationId xmlns:p14="http://schemas.microsoft.com/office/powerpoint/2010/main" val="156040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E6ABE92-BF3B-4BC3-8518-010F52601DFE}"/>
              </a:ext>
            </a:extLst>
          </p:cNvPr>
          <p:cNvSpPr txBox="1"/>
          <p:nvPr/>
        </p:nvSpPr>
        <p:spPr>
          <a:xfrm>
            <a:off x="683580" y="857968"/>
            <a:ext cx="11248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KolhetyBold"/>
              </a:rPr>
              <a:t>YOU MUST PREPARE A PAPER, BOOKS AND NOTEBOOKS FOR THE LESSON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7D4AEA-F834-4C69-9429-43F25141E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241" y="3009883"/>
            <a:ext cx="4338406" cy="2830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390531-F968-4757-891A-79213C689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625" y="1830761"/>
            <a:ext cx="1900066" cy="372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E4956DB-6B4A-43EA-BA84-2E54B75CF497}"/>
              </a:ext>
            </a:extLst>
          </p:cNvPr>
          <p:cNvSpPr txBox="1">
            <a:spLocks/>
          </p:cNvSpPr>
          <p:nvPr/>
        </p:nvSpPr>
        <p:spPr>
          <a:xfrm>
            <a:off x="532661" y="106532"/>
            <a:ext cx="12011487" cy="639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200" b="1" dirty="0">
                <a:latin typeface="KolhetyBold"/>
              </a:rPr>
              <a:t/>
            </a:r>
            <a:br>
              <a:rPr lang="ka-GE" sz="200" b="1" dirty="0">
                <a:latin typeface="KolhetyBold"/>
              </a:rPr>
            </a:br>
            <a:r>
              <a:rPr lang="ka-GE" sz="200" b="1" dirty="0">
                <a:latin typeface="KolhetyBold"/>
              </a:rPr>
              <a:t/>
            </a:r>
            <a:br>
              <a:rPr lang="ka-GE" sz="200" b="1" dirty="0">
                <a:latin typeface="KolhetyBold"/>
              </a:rPr>
            </a:br>
            <a:r>
              <a:rPr lang="ka-GE" sz="200" b="1" dirty="0">
                <a:latin typeface="KolhetyBold"/>
              </a:rPr>
              <a:t/>
            </a:r>
            <a:br>
              <a:rPr lang="ka-GE" sz="200" b="1" dirty="0">
                <a:latin typeface="KolhetyBold"/>
              </a:rPr>
            </a:br>
            <a:r>
              <a:rPr lang="ka-GE" sz="200" b="1" dirty="0">
                <a:latin typeface="KolhetyBold"/>
              </a:rPr>
              <a:t/>
            </a:r>
            <a:br>
              <a:rPr lang="ka-GE" sz="200" b="1" dirty="0">
                <a:latin typeface="KolhetyBold"/>
              </a:rPr>
            </a:br>
            <a:r>
              <a:rPr lang="ka-GE" sz="200" b="1" dirty="0">
                <a:latin typeface="KolhetyBold"/>
              </a:rPr>
              <a:t/>
            </a:r>
            <a:br>
              <a:rPr lang="ka-GE" sz="200" b="1" dirty="0">
                <a:latin typeface="KolhetyBold"/>
              </a:rPr>
            </a:br>
            <a:r>
              <a:rPr lang="ka-GE" sz="200" b="1" dirty="0">
                <a:latin typeface="KolhetyBold"/>
              </a:rPr>
              <a:t/>
            </a:r>
            <a:br>
              <a:rPr lang="ka-GE" sz="200" b="1" dirty="0">
                <a:latin typeface="KolhetyBold"/>
              </a:rPr>
            </a:br>
            <a:r>
              <a:rPr lang="ka-GE" sz="2400" b="1" dirty="0">
                <a:latin typeface="KolhetyBold"/>
              </a:rPr>
              <a:t/>
            </a:r>
            <a:br>
              <a:rPr lang="ka-GE" sz="2400" b="1" dirty="0">
                <a:latin typeface="KolhetyBold"/>
              </a:rPr>
            </a:br>
            <a:r>
              <a:rPr lang="ka-GE" sz="2400" b="1" dirty="0">
                <a:latin typeface="KolhetyBold"/>
              </a:rPr>
              <a:t/>
            </a:r>
            <a:br>
              <a:rPr lang="ka-GE" sz="2400" b="1" dirty="0">
                <a:latin typeface="KolhetyBold"/>
              </a:rPr>
            </a:br>
            <a:r>
              <a:rPr lang="ka-GE" sz="2400" b="1" dirty="0">
                <a:latin typeface="KolhetyBold"/>
              </a:rPr>
              <a:t/>
            </a:r>
            <a:br>
              <a:rPr lang="ka-GE" sz="2400" b="1" dirty="0">
                <a:latin typeface="KolhetyBold"/>
              </a:rPr>
            </a:br>
            <a:r>
              <a:rPr lang="ka-GE" sz="2400" b="1" dirty="0">
                <a:latin typeface="KolhetyBold"/>
              </a:rPr>
              <a:t> </a:t>
            </a:r>
            <a:r>
              <a:rPr lang="en-US" sz="2400" b="1" dirty="0">
                <a:latin typeface="KolhetyBold"/>
              </a:rPr>
              <a:t>YOU MUST ALWAYS CARRY THE NECESSARY SCHOOL SUPPLIES WITH YOU</a:t>
            </a:r>
            <a:r>
              <a:rPr lang="ka-GE" sz="2400" b="1" dirty="0">
                <a:latin typeface="KolhetyBold"/>
              </a:rPr>
              <a:t> </a:t>
            </a:r>
            <a:endParaRPr lang="en-US" sz="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549B6-6D76-4829-94BD-787D8CED8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5" t="11191" r="24323" b="14808"/>
          <a:stretch/>
        </p:blipFill>
        <p:spPr>
          <a:xfrm>
            <a:off x="4205504" y="1679852"/>
            <a:ext cx="3338004" cy="475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0716113-BA05-40F6-96B4-6FBA76077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9" y="1242068"/>
            <a:ext cx="10917382" cy="518575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0B4836-5923-4FDD-974D-B1ACEE9D5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783" y="430176"/>
            <a:ext cx="9019116" cy="77695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latin typeface="KolhetyBold"/>
              </a:rPr>
              <a:t>RUNNING, JUMPING AND PLAYING IS BETTER IN THE SCHOOLYARD</a:t>
            </a:r>
            <a:endParaRPr lang="ka-GE" sz="2000" b="1" dirty="0">
              <a:latin typeface="KolhetyBold"/>
            </a:endParaRPr>
          </a:p>
        </p:txBody>
      </p:sp>
      <p:pic>
        <p:nvPicPr>
          <p:cNvPr id="6" name="image6.png">
            <a:extLst>
              <a:ext uri="{FF2B5EF4-FFF2-40B4-BE49-F238E27FC236}">
                <a16:creationId xmlns:a16="http://schemas.microsoft.com/office/drawing/2014/main" id="{4D680E96-4018-452F-AC2E-BA28D76137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00681" y="4368799"/>
            <a:ext cx="1649214" cy="906781"/>
          </a:xfrm>
          <a:prstGeom prst="rect">
            <a:avLst/>
          </a:prstGeom>
        </p:spPr>
      </p:pic>
      <p:pic>
        <p:nvPicPr>
          <p:cNvPr id="7" name="image8.png">
            <a:extLst>
              <a:ext uri="{FF2B5EF4-FFF2-40B4-BE49-F238E27FC236}">
                <a16:creationId xmlns:a16="http://schemas.microsoft.com/office/drawing/2014/main" id="{71AC2A8B-F5D4-4985-91FE-259C1FE0F3F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3704" y="3834946"/>
            <a:ext cx="791423" cy="820354"/>
          </a:xfrm>
          <a:prstGeom prst="rect">
            <a:avLst/>
          </a:prstGeom>
        </p:spPr>
      </p:pic>
      <p:pic>
        <p:nvPicPr>
          <p:cNvPr id="8" name="image18.png">
            <a:extLst>
              <a:ext uri="{FF2B5EF4-FFF2-40B4-BE49-F238E27FC236}">
                <a16:creationId xmlns:a16="http://schemas.microsoft.com/office/drawing/2014/main" id="{11D293AC-AB23-4C2F-BE00-98006C46A8C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211" y="2669309"/>
            <a:ext cx="708390" cy="927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5AD5B0-A81C-4ABE-B67C-CFDE1830162C}"/>
              </a:ext>
            </a:extLst>
          </p:cNvPr>
          <p:cNvSpPr txBox="1"/>
          <p:nvPr/>
        </p:nvSpPr>
        <p:spPr>
          <a:xfrm>
            <a:off x="3453377" y="4701655"/>
            <a:ext cx="133115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RUNNING</a:t>
            </a:r>
            <a:endParaRPr lang="en-US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2373C4-A37E-4F21-90C3-696071BDDD72}"/>
              </a:ext>
            </a:extLst>
          </p:cNvPr>
          <p:cNvSpPr txBox="1"/>
          <p:nvPr/>
        </p:nvSpPr>
        <p:spPr>
          <a:xfrm>
            <a:off x="5651467" y="3993948"/>
            <a:ext cx="139587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JUMPING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691DC1-94F5-4293-8045-685F31E79B52}"/>
              </a:ext>
            </a:extLst>
          </p:cNvPr>
          <p:cNvSpPr txBox="1"/>
          <p:nvPr/>
        </p:nvSpPr>
        <p:spPr>
          <a:xfrm>
            <a:off x="7536207" y="5432766"/>
            <a:ext cx="152827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PLAYING</a:t>
            </a:r>
          </a:p>
        </p:txBody>
      </p:sp>
    </p:spTree>
    <p:extLst>
      <p:ext uri="{BB962C8B-B14F-4D97-AF65-F5344CB8AC3E}">
        <p14:creationId xmlns:p14="http://schemas.microsoft.com/office/powerpoint/2010/main" val="19117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5CEF59-0E2E-45C3-8901-5A09B9BF41E9}"/>
              </a:ext>
            </a:extLst>
          </p:cNvPr>
          <p:cNvSpPr/>
          <p:nvPr/>
        </p:nvSpPr>
        <p:spPr>
          <a:xfrm>
            <a:off x="2863273" y="979055"/>
            <a:ext cx="6954982" cy="33805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03916-AE39-48F1-B259-C1C8EA4F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5" y="1648981"/>
            <a:ext cx="10515600" cy="308003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Games</a:t>
            </a:r>
            <a:r>
              <a:rPr lang="ka-GE" b="1" dirty="0"/>
              <a:t/>
            </a:r>
            <a:br>
              <a:rPr lang="ka-GE" b="1" dirty="0"/>
            </a:br>
            <a:r>
              <a:rPr lang="ka-GE" b="1" dirty="0"/>
              <a:t/>
            </a:r>
            <a:br>
              <a:rPr lang="ka-GE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46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E533C9-ED78-6287-9A03-9C0E7DC73A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4245FB0-E172-4647-BD09-D14A7408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106" y="25441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STARRY SKY</a:t>
            </a:r>
          </a:p>
        </p:txBody>
      </p:sp>
    </p:spTree>
    <p:extLst>
      <p:ext uri="{BB962C8B-B14F-4D97-AF65-F5344CB8AC3E}">
        <p14:creationId xmlns:p14="http://schemas.microsoft.com/office/powerpoint/2010/main" val="347077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C2D352-E645-8245-FBA5-1E60F94992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024AF6-BDBE-303F-07D4-35116364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9554" y="730250"/>
            <a:ext cx="4833026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Sun is a star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928F35-6318-D412-23F1-657652A426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" t="8868" r="45511" b="31901"/>
          <a:stretch/>
        </p:blipFill>
        <p:spPr bwMode="auto">
          <a:xfrm>
            <a:off x="4382140" y="2055813"/>
            <a:ext cx="3641725" cy="3596640"/>
          </a:xfrm>
          <a:prstGeom prst="flowChartConnector">
            <a:avLst/>
          </a:prstGeom>
          <a:ln>
            <a:noFill/>
          </a:ln>
          <a:effectLst>
            <a:outerShdw blurRad="584200" dist="393700" dir="9540000" algn="ctr" rotWithShape="0">
              <a:srgbClr val="000000"/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453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6531B7-D715-4FC7-A27C-421E63654CF8}"/>
              </a:ext>
            </a:extLst>
          </p:cNvPr>
          <p:cNvSpPr/>
          <p:nvPr/>
        </p:nvSpPr>
        <p:spPr>
          <a:xfrm>
            <a:off x="3597965" y="2028445"/>
            <a:ext cx="4996070" cy="2266122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0452BC-2CE6-4272-8525-AD20BB57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9209" y="2498725"/>
            <a:ext cx="3373582" cy="1325563"/>
          </a:xfrm>
        </p:spPr>
        <p:txBody>
          <a:bodyPr/>
          <a:lstStyle/>
          <a:p>
            <a:pPr algn="ctr"/>
            <a:r>
              <a:rPr lang="en-US" b="1" dirty="0"/>
              <a:t>Planets</a:t>
            </a:r>
          </a:p>
        </p:txBody>
      </p:sp>
    </p:spTree>
    <p:extLst>
      <p:ext uri="{BB962C8B-B14F-4D97-AF65-F5344CB8AC3E}">
        <p14:creationId xmlns:p14="http://schemas.microsoft.com/office/powerpoint/2010/main" val="270231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5A763-B62F-A967-5113-D90D1B699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61" y="911507"/>
            <a:ext cx="9869878" cy="554932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CAD99FF-F727-4996-8E31-BF4154F56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227" y="9236"/>
            <a:ext cx="9515764" cy="80789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All planets revolve around the sun</a:t>
            </a:r>
          </a:p>
        </p:txBody>
      </p:sp>
    </p:spTree>
    <p:extLst>
      <p:ext uri="{BB962C8B-B14F-4D97-AF65-F5344CB8AC3E}">
        <p14:creationId xmlns:p14="http://schemas.microsoft.com/office/powerpoint/2010/main" val="225294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946344-7CFA-C4F1-2DF1-2601F2E4F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347" y="145732"/>
            <a:ext cx="8543290" cy="656653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D3F677-94B3-472A-B594-525BDFDD552B}"/>
              </a:ext>
            </a:extLst>
          </p:cNvPr>
          <p:cNvSpPr/>
          <p:nvPr/>
        </p:nvSpPr>
        <p:spPr>
          <a:xfrm>
            <a:off x="4110361" y="159797"/>
            <a:ext cx="3613212" cy="4527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Solar System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3EA300-2459-4A19-84ED-12F6D8B35837}"/>
              </a:ext>
            </a:extLst>
          </p:cNvPr>
          <p:cNvSpPr/>
          <p:nvPr/>
        </p:nvSpPr>
        <p:spPr>
          <a:xfrm>
            <a:off x="5308846" y="1686758"/>
            <a:ext cx="1136342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Earth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4473A6-8B9A-4378-904E-5E9A612D7C5A}"/>
              </a:ext>
            </a:extLst>
          </p:cNvPr>
          <p:cNvSpPr/>
          <p:nvPr/>
        </p:nvSpPr>
        <p:spPr>
          <a:xfrm>
            <a:off x="3053918" y="2343705"/>
            <a:ext cx="1136342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Venus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E8AB19-F30A-4E82-9BC1-9BC1912A5272}"/>
              </a:ext>
            </a:extLst>
          </p:cNvPr>
          <p:cNvSpPr/>
          <p:nvPr/>
        </p:nvSpPr>
        <p:spPr>
          <a:xfrm>
            <a:off x="8078679" y="2423604"/>
            <a:ext cx="1136342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Uranus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9776FC-F116-4771-874B-7EE9E2322E5E}"/>
              </a:ext>
            </a:extLst>
          </p:cNvPr>
          <p:cNvSpPr/>
          <p:nvPr/>
        </p:nvSpPr>
        <p:spPr>
          <a:xfrm>
            <a:off x="2414726" y="4541678"/>
            <a:ext cx="1455938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Jupiter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6F44F0B-215A-42F8-9A93-F7BE7F179DBD}"/>
              </a:ext>
            </a:extLst>
          </p:cNvPr>
          <p:cNvSpPr/>
          <p:nvPr/>
        </p:nvSpPr>
        <p:spPr>
          <a:xfrm>
            <a:off x="3053918" y="5518222"/>
            <a:ext cx="1455938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Mercury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4D62647-2880-4ABF-BB5B-7928644AA8C9}"/>
              </a:ext>
            </a:extLst>
          </p:cNvPr>
          <p:cNvSpPr/>
          <p:nvPr/>
        </p:nvSpPr>
        <p:spPr>
          <a:xfrm>
            <a:off x="5149048" y="6254318"/>
            <a:ext cx="1455938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1384684-0709-4658-B2B9-FF44FBD85B7E}"/>
              </a:ext>
            </a:extLst>
          </p:cNvPr>
          <p:cNvSpPr/>
          <p:nvPr/>
        </p:nvSpPr>
        <p:spPr>
          <a:xfrm>
            <a:off x="8078679" y="3797422"/>
            <a:ext cx="1455938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Neptun</a:t>
            </a:r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7A2A20A-D966-4123-B6F3-EEDF96DD1BE0}"/>
              </a:ext>
            </a:extLst>
          </p:cNvPr>
          <p:cNvSpPr/>
          <p:nvPr/>
        </p:nvSpPr>
        <p:spPr>
          <a:xfrm>
            <a:off x="7190912" y="5990206"/>
            <a:ext cx="1455938" cy="3728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Saturn</a:t>
            </a:r>
          </a:p>
        </p:txBody>
      </p:sp>
    </p:spTree>
    <p:extLst>
      <p:ext uri="{BB962C8B-B14F-4D97-AF65-F5344CB8AC3E}">
        <p14:creationId xmlns:p14="http://schemas.microsoft.com/office/powerpoint/2010/main" val="301891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9589F7-D5E9-7D0D-36A4-4B05999C04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"/>
          <a:stretch/>
        </p:blipFill>
        <p:spPr>
          <a:xfrm>
            <a:off x="1293180" y="0"/>
            <a:ext cx="960564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D66C954-1D79-4A60-A9AC-C3FF506D9ACC}"/>
              </a:ext>
            </a:extLst>
          </p:cNvPr>
          <p:cNvSpPr/>
          <p:nvPr/>
        </p:nvSpPr>
        <p:spPr>
          <a:xfrm>
            <a:off x="1500326" y="497150"/>
            <a:ext cx="6507332" cy="5948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How many planets are there in the solar system?</a:t>
            </a:r>
          </a:p>
        </p:txBody>
      </p:sp>
    </p:spTree>
    <p:extLst>
      <p:ext uri="{BB962C8B-B14F-4D97-AF65-F5344CB8AC3E}">
        <p14:creationId xmlns:p14="http://schemas.microsoft.com/office/powerpoint/2010/main" val="39950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59F6F3C-2E7F-4B87-843A-ED0EF9EDBAA3}"/>
              </a:ext>
            </a:extLst>
          </p:cNvPr>
          <p:cNvSpPr/>
          <p:nvPr/>
        </p:nvSpPr>
        <p:spPr>
          <a:xfrm>
            <a:off x="3275860" y="254026"/>
            <a:ext cx="2957209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783C8BF-4996-497F-4F1A-BE1C6E8C1269}"/>
              </a:ext>
            </a:extLst>
          </p:cNvPr>
          <p:cNvSpPr/>
          <p:nvPr/>
        </p:nvSpPr>
        <p:spPr>
          <a:xfrm>
            <a:off x="345402" y="877678"/>
            <a:ext cx="8337150" cy="5903917"/>
          </a:xfrm>
          <a:prstGeom prst="flowChartAlternateProcess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277A06D2-CBD2-2A35-D01F-71D597CF4C13}"/>
              </a:ext>
            </a:extLst>
          </p:cNvPr>
          <p:cNvSpPr/>
          <p:nvPr/>
        </p:nvSpPr>
        <p:spPr>
          <a:xfrm>
            <a:off x="9134004" y="459248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5ADD9A87-A483-B1FA-0EAE-83E5812B4336}"/>
              </a:ext>
            </a:extLst>
          </p:cNvPr>
          <p:cNvSpPr/>
          <p:nvPr/>
        </p:nvSpPr>
        <p:spPr>
          <a:xfrm>
            <a:off x="9073926" y="254026"/>
            <a:ext cx="2957209" cy="6349948"/>
          </a:xfrm>
          <a:prstGeom prst="flowChartAlternateProcess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AFF8BCF5-99EC-71B4-1962-0AD0140D0FD0}"/>
              </a:ext>
            </a:extLst>
          </p:cNvPr>
          <p:cNvSpPr/>
          <p:nvPr/>
        </p:nvSpPr>
        <p:spPr>
          <a:xfrm>
            <a:off x="9299424" y="1412593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744898C6-E12D-0DB5-563D-1231DD4ED197}"/>
              </a:ext>
            </a:extLst>
          </p:cNvPr>
          <p:cNvSpPr/>
          <p:nvPr/>
        </p:nvSpPr>
        <p:spPr>
          <a:xfrm>
            <a:off x="9339997" y="473183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985118E0-28F0-7C02-3548-9771311D8C58}"/>
              </a:ext>
            </a:extLst>
          </p:cNvPr>
          <p:cNvSpPr/>
          <p:nvPr/>
        </p:nvSpPr>
        <p:spPr>
          <a:xfrm>
            <a:off x="10192567" y="1401569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C0A2B69A-30DB-DB33-9B41-6FEB8121C310}"/>
              </a:ext>
            </a:extLst>
          </p:cNvPr>
          <p:cNvSpPr/>
          <p:nvPr/>
        </p:nvSpPr>
        <p:spPr>
          <a:xfrm>
            <a:off x="11047475" y="1454806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DB8C35A0-3EAE-465A-E5C3-16B8421F1B1D}"/>
              </a:ext>
            </a:extLst>
          </p:cNvPr>
          <p:cNvSpPr/>
          <p:nvPr/>
        </p:nvSpPr>
        <p:spPr>
          <a:xfrm>
            <a:off x="10192567" y="444687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3043C825-9DC2-2D6C-FCD8-6D80480DB9FE}"/>
              </a:ext>
            </a:extLst>
          </p:cNvPr>
          <p:cNvSpPr/>
          <p:nvPr/>
        </p:nvSpPr>
        <p:spPr>
          <a:xfrm>
            <a:off x="11055346" y="448184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9.png">
            <a:extLst>
              <a:ext uri="{FF2B5EF4-FFF2-40B4-BE49-F238E27FC236}">
                <a16:creationId xmlns:a16="http://schemas.microsoft.com/office/drawing/2014/main" id="{2F035F4C-A2F8-24AC-6841-5E904B9DFE2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88626" y="3158428"/>
            <a:ext cx="671631" cy="671209"/>
          </a:xfrm>
          <a:prstGeom prst="rect">
            <a:avLst/>
          </a:prstGeom>
        </p:spPr>
      </p:pic>
      <p:pic>
        <p:nvPicPr>
          <p:cNvPr id="11" name="image8.png">
            <a:extLst>
              <a:ext uri="{FF2B5EF4-FFF2-40B4-BE49-F238E27FC236}">
                <a16:creationId xmlns:a16="http://schemas.microsoft.com/office/drawing/2014/main" id="{9218BE6B-E67D-FAA0-A225-4E061E9D346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16383">
            <a:off x="10312221" y="2003193"/>
            <a:ext cx="576337" cy="925961"/>
          </a:xfrm>
          <a:prstGeom prst="rect">
            <a:avLst/>
          </a:prstGeom>
        </p:spPr>
      </p:pic>
      <p:pic>
        <p:nvPicPr>
          <p:cNvPr id="10" name="image7.png">
            <a:extLst>
              <a:ext uri="{FF2B5EF4-FFF2-40B4-BE49-F238E27FC236}">
                <a16:creationId xmlns:a16="http://schemas.microsoft.com/office/drawing/2014/main" id="{B0F5B2E2-94BD-725D-64BF-415664E6F65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65620" y="2953071"/>
            <a:ext cx="1791582" cy="735318"/>
          </a:xfrm>
          <a:prstGeom prst="rect">
            <a:avLst/>
          </a:prstGeom>
        </p:spPr>
      </p:pic>
      <p:pic>
        <p:nvPicPr>
          <p:cNvPr id="9" name="image6.png">
            <a:extLst>
              <a:ext uri="{FF2B5EF4-FFF2-40B4-BE49-F238E27FC236}">
                <a16:creationId xmlns:a16="http://schemas.microsoft.com/office/drawing/2014/main" id="{547936E2-CC49-7D6B-8376-752271795AB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28003" y="5045631"/>
            <a:ext cx="1027096" cy="1026452"/>
          </a:xfrm>
          <a:prstGeom prst="rect">
            <a:avLst/>
          </a:prstGeom>
        </p:spPr>
      </p:pic>
      <p:pic>
        <p:nvPicPr>
          <p:cNvPr id="8" name="image5.png">
            <a:extLst>
              <a:ext uri="{FF2B5EF4-FFF2-40B4-BE49-F238E27FC236}">
                <a16:creationId xmlns:a16="http://schemas.microsoft.com/office/drawing/2014/main" id="{50722CE9-65F5-87DC-8638-E233858481E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451921" y="2303525"/>
            <a:ext cx="270665" cy="269645"/>
          </a:xfrm>
          <a:prstGeom prst="rect">
            <a:avLst/>
          </a:prstGeom>
        </p:spPr>
      </p:pic>
      <p:pic>
        <p:nvPicPr>
          <p:cNvPr id="7" name="image4.png">
            <a:extLst>
              <a:ext uri="{FF2B5EF4-FFF2-40B4-BE49-F238E27FC236}">
                <a16:creationId xmlns:a16="http://schemas.microsoft.com/office/drawing/2014/main" id="{D1C6A1CE-D7A7-8DE9-FFA2-7739FA43B13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37657" y="3980821"/>
            <a:ext cx="536646" cy="536028"/>
          </a:xfrm>
          <a:prstGeom prst="rect">
            <a:avLst/>
          </a:prstGeom>
        </p:spPr>
      </p:pic>
      <p:pic>
        <p:nvPicPr>
          <p:cNvPr id="6" name="image3.png">
            <a:extLst>
              <a:ext uri="{FF2B5EF4-FFF2-40B4-BE49-F238E27FC236}">
                <a16:creationId xmlns:a16="http://schemas.microsoft.com/office/drawing/2014/main" id="{9E489FFE-0B58-3606-FDA7-E7B31460942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161385" y="3974730"/>
            <a:ext cx="525235" cy="524905"/>
          </a:xfrm>
          <a:prstGeom prst="rect">
            <a:avLst/>
          </a:prstGeom>
        </p:spPr>
      </p:pic>
      <p:pic>
        <p:nvPicPr>
          <p:cNvPr id="5" name="image2.png">
            <a:extLst>
              <a:ext uri="{FF2B5EF4-FFF2-40B4-BE49-F238E27FC236}">
                <a16:creationId xmlns:a16="http://schemas.microsoft.com/office/drawing/2014/main" id="{1DC610ED-7A5C-7AF9-6509-3E6D8820477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125879" y="4032864"/>
            <a:ext cx="315816" cy="295156"/>
          </a:xfrm>
          <a:prstGeom prst="rect">
            <a:avLst/>
          </a:prstGeom>
        </p:spPr>
      </p:pic>
      <p:pic>
        <p:nvPicPr>
          <p:cNvPr id="13" name="image10.png">
            <a:extLst>
              <a:ext uri="{FF2B5EF4-FFF2-40B4-BE49-F238E27FC236}">
                <a16:creationId xmlns:a16="http://schemas.microsoft.com/office/drawing/2014/main" id="{BAFFFA8F-2E04-AC1A-F3C2-C088C3FCCF8C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270649" y="4766052"/>
            <a:ext cx="1553651" cy="1474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5B0B05-E440-4809-87A3-B650E3CBE5BE}"/>
              </a:ext>
            </a:extLst>
          </p:cNvPr>
          <p:cNvSpPr txBox="1"/>
          <p:nvPr/>
        </p:nvSpPr>
        <p:spPr>
          <a:xfrm>
            <a:off x="2441359" y="372862"/>
            <a:ext cx="4614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a Solar System</a:t>
            </a:r>
          </a:p>
        </p:txBody>
      </p:sp>
    </p:spTree>
    <p:extLst>
      <p:ext uri="{BB962C8B-B14F-4D97-AF65-F5344CB8AC3E}">
        <p14:creationId xmlns:p14="http://schemas.microsoft.com/office/powerpoint/2010/main" val="274622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783C8BF-4996-497F-4F1A-BE1C6E8C1269}"/>
              </a:ext>
            </a:extLst>
          </p:cNvPr>
          <p:cNvSpPr/>
          <p:nvPr/>
        </p:nvSpPr>
        <p:spPr>
          <a:xfrm>
            <a:off x="107004" y="155643"/>
            <a:ext cx="8774349" cy="6702357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2.png">
            <a:extLst>
              <a:ext uri="{FF2B5EF4-FFF2-40B4-BE49-F238E27FC236}">
                <a16:creationId xmlns:a16="http://schemas.microsoft.com/office/drawing/2014/main" id="{1DC610ED-7A5C-7AF9-6509-3E6D8820477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0204" y="2278014"/>
            <a:ext cx="315816" cy="295156"/>
          </a:xfrm>
          <a:prstGeom prst="rect">
            <a:avLst/>
          </a:prstGeom>
        </p:spPr>
      </p:pic>
      <p:pic>
        <p:nvPicPr>
          <p:cNvPr id="6" name="image3.png">
            <a:extLst>
              <a:ext uri="{FF2B5EF4-FFF2-40B4-BE49-F238E27FC236}">
                <a16:creationId xmlns:a16="http://schemas.microsoft.com/office/drawing/2014/main" id="{9E489FFE-0B58-3606-FDA7-E7B31460942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81423" y="2539327"/>
            <a:ext cx="525235" cy="524905"/>
          </a:xfrm>
          <a:prstGeom prst="rect">
            <a:avLst/>
          </a:prstGeom>
        </p:spPr>
      </p:pic>
      <p:pic>
        <p:nvPicPr>
          <p:cNvPr id="7" name="image4.png">
            <a:extLst>
              <a:ext uri="{FF2B5EF4-FFF2-40B4-BE49-F238E27FC236}">
                <a16:creationId xmlns:a16="http://schemas.microsoft.com/office/drawing/2014/main" id="{D1C6A1CE-D7A7-8DE9-FFA2-7739FA43B13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2061" y="2984040"/>
            <a:ext cx="536646" cy="536028"/>
          </a:xfrm>
          <a:prstGeom prst="rect">
            <a:avLst/>
          </a:prstGeom>
        </p:spPr>
      </p:pic>
      <p:pic>
        <p:nvPicPr>
          <p:cNvPr id="8" name="image5.png">
            <a:extLst>
              <a:ext uri="{FF2B5EF4-FFF2-40B4-BE49-F238E27FC236}">
                <a16:creationId xmlns:a16="http://schemas.microsoft.com/office/drawing/2014/main" id="{50722CE9-65F5-87DC-8638-E233858481E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03326" y="3570051"/>
            <a:ext cx="270665" cy="269645"/>
          </a:xfrm>
          <a:prstGeom prst="rect">
            <a:avLst/>
          </a:prstGeom>
        </p:spPr>
      </p:pic>
      <p:pic>
        <p:nvPicPr>
          <p:cNvPr id="9" name="image6.png">
            <a:extLst>
              <a:ext uri="{FF2B5EF4-FFF2-40B4-BE49-F238E27FC236}">
                <a16:creationId xmlns:a16="http://schemas.microsoft.com/office/drawing/2014/main" id="{547936E2-CC49-7D6B-8376-752271795AB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83579" y="3704873"/>
            <a:ext cx="1027096" cy="1026452"/>
          </a:xfrm>
          <a:prstGeom prst="rect">
            <a:avLst/>
          </a:prstGeom>
        </p:spPr>
      </p:pic>
      <p:pic>
        <p:nvPicPr>
          <p:cNvPr id="10" name="image7.png">
            <a:extLst>
              <a:ext uri="{FF2B5EF4-FFF2-40B4-BE49-F238E27FC236}">
                <a16:creationId xmlns:a16="http://schemas.microsoft.com/office/drawing/2014/main" id="{B0F5B2E2-94BD-725D-64BF-415664E6F65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32215" y="4602289"/>
            <a:ext cx="1791582" cy="735318"/>
          </a:xfrm>
          <a:prstGeom prst="rect">
            <a:avLst/>
          </a:prstGeom>
        </p:spPr>
      </p:pic>
      <p:pic>
        <p:nvPicPr>
          <p:cNvPr id="11" name="image8.png">
            <a:extLst>
              <a:ext uri="{FF2B5EF4-FFF2-40B4-BE49-F238E27FC236}">
                <a16:creationId xmlns:a16="http://schemas.microsoft.com/office/drawing/2014/main" id="{9218BE6B-E67D-FAA0-A225-4E061E9D346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4416383">
            <a:off x="6383043" y="5158832"/>
            <a:ext cx="576337" cy="925961"/>
          </a:xfrm>
          <a:prstGeom prst="rect">
            <a:avLst/>
          </a:prstGeom>
        </p:spPr>
      </p:pic>
      <p:pic>
        <p:nvPicPr>
          <p:cNvPr id="12" name="image9.png">
            <a:extLst>
              <a:ext uri="{FF2B5EF4-FFF2-40B4-BE49-F238E27FC236}">
                <a16:creationId xmlns:a16="http://schemas.microsoft.com/office/drawing/2014/main" id="{2F035F4C-A2F8-24AC-6841-5E904B9DFE2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96702" y="6028935"/>
            <a:ext cx="671631" cy="671209"/>
          </a:xfrm>
          <a:prstGeom prst="rect">
            <a:avLst/>
          </a:prstGeom>
        </p:spPr>
      </p:pic>
      <p:pic>
        <p:nvPicPr>
          <p:cNvPr id="13" name="image10.png">
            <a:extLst>
              <a:ext uri="{FF2B5EF4-FFF2-40B4-BE49-F238E27FC236}">
                <a16:creationId xmlns:a16="http://schemas.microsoft.com/office/drawing/2014/main" id="{BAFFFA8F-2E04-AC1A-F3C2-C088C3FCCF8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8999" y="950743"/>
            <a:ext cx="1553651" cy="1474849"/>
          </a:xfrm>
          <a:prstGeom prst="rect">
            <a:avLst/>
          </a:prstGeom>
        </p:spPr>
      </p:pic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CE61AFE8-CBF2-B9D0-26B0-B2E3F2C07BFB}"/>
              </a:ext>
            </a:extLst>
          </p:cNvPr>
          <p:cNvSpPr/>
          <p:nvPr/>
        </p:nvSpPr>
        <p:spPr>
          <a:xfrm>
            <a:off x="9081810" y="350196"/>
            <a:ext cx="2957209" cy="6349948"/>
          </a:xfrm>
          <a:prstGeom prst="flowChartAlternateProcess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174AF303-ECED-017E-51BF-C5A226D32C72}"/>
              </a:ext>
            </a:extLst>
          </p:cNvPr>
          <p:cNvSpPr/>
          <p:nvPr/>
        </p:nvSpPr>
        <p:spPr>
          <a:xfrm>
            <a:off x="9419134" y="1535417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91082F39-DF21-BBA1-4618-497C46AE11E3}"/>
              </a:ext>
            </a:extLst>
          </p:cNvPr>
          <p:cNvSpPr/>
          <p:nvPr/>
        </p:nvSpPr>
        <p:spPr>
          <a:xfrm>
            <a:off x="9429344" y="422027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35EDA9F5-82E4-F1B9-0EF7-61D31DB8FE11}"/>
              </a:ext>
            </a:extLst>
          </p:cNvPr>
          <p:cNvSpPr/>
          <p:nvPr/>
        </p:nvSpPr>
        <p:spPr>
          <a:xfrm>
            <a:off x="10281913" y="1509127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E7E8CCBC-CD62-AEC5-6E72-6BD614F37EED}"/>
              </a:ext>
            </a:extLst>
          </p:cNvPr>
          <p:cNvSpPr/>
          <p:nvPr/>
        </p:nvSpPr>
        <p:spPr>
          <a:xfrm>
            <a:off x="11136821" y="1562364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A891E28C-17DC-9732-EC6F-12EA4090A0B4}"/>
              </a:ext>
            </a:extLst>
          </p:cNvPr>
          <p:cNvSpPr/>
          <p:nvPr/>
        </p:nvSpPr>
        <p:spPr>
          <a:xfrm>
            <a:off x="10281913" y="552245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D9958972-C6BC-891D-7D02-2D840AB58362}"/>
              </a:ext>
            </a:extLst>
          </p:cNvPr>
          <p:cNvSpPr/>
          <p:nvPr/>
        </p:nvSpPr>
        <p:spPr>
          <a:xfrm>
            <a:off x="11144692" y="555742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783C8BF-4996-497F-4F1A-BE1C6E8C1269}"/>
              </a:ext>
            </a:extLst>
          </p:cNvPr>
          <p:cNvSpPr/>
          <p:nvPr/>
        </p:nvSpPr>
        <p:spPr>
          <a:xfrm>
            <a:off x="166483" y="133715"/>
            <a:ext cx="8774349" cy="6702357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277A06D2-CBD2-2A35-D01F-71D597CF4C13}"/>
              </a:ext>
            </a:extLst>
          </p:cNvPr>
          <p:cNvSpPr/>
          <p:nvPr/>
        </p:nvSpPr>
        <p:spPr>
          <a:xfrm>
            <a:off x="9134004" y="459248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5ADD9A87-A483-B1FA-0EAE-83E5812B4336}"/>
              </a:ext>
            </a:extLst>
          </p:cNvPr>
          <p:cNvSpPr/>
          <p:nvPr/>
        </p:nvSpPr>
        <p:spPr>
          <a:xfrm>
            <a:off x="9065663" y="345093"/>
            <a:ext cx="2957209" cy="6349948"/>
          </a:xfrm>
          <a:prstGeom prst="flowChartAlternateProcess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AFF8BCF5-99EC-71B4-1962-0AD0140D0FD0}"/>
              </a:ext>
            </a:extLst>
          </p:cNvPr>
          <p:cNvSpPr/>
          <p:nvPr/>
        </p:nvSpPr>
        <p:spPr>
          <a:xfrm>
            <a:off x="7295550" y="3219534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744898C6-E12D-0DB5-563D-1231DD4ED197}"/>
              </a:ext>
            </a:extLst>
          </p:cNvPr>
          <p:cNvSpPr/>
          <p:nvPr/>
        </p:nvSpPr>
        <p:spPr>
          <a:xfrm>
            <a:off x="4425659" y="1299592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985118E0-28F0-7C02-3548-9771311D8C58}"/>
              </a:ext>
            </a:extLst>
          </p:cNvPr>
          <p:cNvSpPr/>
          <p:nvPr/>
        </p:nvSpPr>
        <p:spPr>
          <a:xfrm>
            <a:off x="7473637" y="726684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C0A2B69A-30DB-DB33-9B41-6FEB8121C310}"/>
              </a:ext>
            </a:extLst>
          </p:cNvPr>
          <p:cNvSpPr/>
          <p:nvPr/>
        </p:nvSpPr>
        <p:spPr>
          <a:xfrm>
            <a:off x="5590001" y="2763698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DB8C35A0-3EAE-465A-E5C3-16B8421F1B1D}"/>
              </a:ext>
            </a:extLst>
          </p:cNvPr>
          <p:cNvSpPr/>
          <p:nvPr/>
        </p:nvSpPr>
        <p:spPr>
          <a:xfrm>
            <a:off x="1867830" y="4602289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3043C825-9DC2-2D6C-FCD8-6D80480DB9FE}"/>
              </a:ext>
            </a:extLst>
          </p:cNvPr>
          <p:cNvSpPr/>
          <p:nvPr/>
        </p:nvSpPr>
        <p:spPr>
          <a:xfrm>
            <a:off x="3496770" y="5934472"/>
            <a:ext cx="613112" cy="60106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2.png">
            <a:extLst>
              <a:ext uri="{FF2B5EF4-FFF2-40B4-BE49-F238E27FC236}">
                <a16:creationId xmlns:a16="http://schemas.microsoft.com/office/drawing/2014/main" id="{E5C016B3-649B-7BB9-B7E0-F28EC316DB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0204" y="2278014"/>
            <a:ext cx="315816" cy="295156"/>
          </a:xfrm>
          <a:prstGeom prst="rect">
            <a:avLst/>
          </a:prstGeom>
        </p:spPr>
      </p:pic>
      <p:pic>
        <p:nvPicPr>
          <p:cNvPr id="3" name="image3.png">
            <a:extLst>
              <a:ext uri="{FF2B5EF4-FFF2-40B4-BE49-F238E27FC236}">
                <a16:creationId xmlns:a16="http://schemas.microsoft.com/office/drawing/2014/main" id="{86BB572B-25A9-24E1-F96C-481A92D7A83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81423" y="2539327"/>
            <a:ext cx="525235" cy="524905"/>
          </a:xfrm>
          <a:prstGeom prst="rect">
            <a:avLst/>
          </a:prstGeom>
        </p:spPr>
      </p:pic>
      <p:pic>
        <p:nvPicPr>
          <p:cNvPr id="15" name="image4.png">
            <a:extLst>
              <a:ext uri="{FF2B5EF4-FFF2-40B4-BE49-F238E27FC236}">
                <a16:creationId xmlns:a16="http://schemas.microsoft.com/office/drawing/2014/main" id="{AFB6F146-31DD-C5E8-9D9D-802577DC168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2061" y="2984040"/>
            <a:ext cx="536646" cy="536028"/>
          </a:xfrm>
          <a:prstGeom prst="rect">
            <a:avLst/>
          </a:prstGeom>
        </p:spPr>
      </p:pic>
      <p:pic>
        <p:nvPicPr>
          <p:cNvPr id="16" name="image5.png">
            <a:extLst>
              <a:ext uri="{FF2B5EF4-FFF2-40B4-BE49-F238E27FC236}">
                <a16:creationId xmlns:a16="http://schemas.microsoft.com/office/drawing/2014/main" id="{95EC5448-ED47-E42B-D092-2926B60334E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03326" y="3570051"/>
            <a:ext cx="270665" cy="269645"/>
          </a:xfrm>
          <a:prstGeom prst="rect">
            <a:avLst/>
          </a:prstGeom>
        </p:spPr>
      </p:pic>
      <p:pic>
        <p:nvPicPr>
          <p:cNvPr id="17" name="image6.png">
            <a:extLst>
              <a:ext uri="{FF2B5EF4-FFF2-40B4-BE49-F238E27FC236}">
                <a16:creationId xmlns:a16="http://schemas.microsoft.com/office/drawing/2014/main" id="{3C9AEAFC-FC7F-E87E-1C00-1C71B74BB3C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39332" y="3704873"/>
            <a:ext cx="1027096" cy="1026452"/>
          </a:xfrm>
          <a:prstGeom prst="rect">
            <a:avLst/>
          </a:prstGeom>
        </p:spPr>
      </p:pic>
      <p:pic>
        <p:nvPicPr>
          <p:cNvPr id="18" name="image7.png">
            <a:extLst>
              <a:ext uri="{FF2B5EF4-FFF2-40B4-BE49-F238E27FC236}">
                <a16:creationId xmlns:a16="http://schemas.microsoft.com/office/drawing/2014/main" id="{D53AC435-62CA-0C57-7570-612A223EF40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32215" y="4602289"/>
            <a:ext cx="1791582" cy="735318"/>
          </a:xfrm>
          <a:prstGeom prst="rect">
            <a:avLst/>
          </a:prstGeom>
        </p:spPr>
      </p:pic>
      <p:pic>
        <p:nvPicPr>
          <p:cNvPr id="19" name="image8.png">
            <a:extLst>
              <a:ext uri="{FF2B5EF4-FFF2-40B4-BE49-F238E27FC236}">
                <a16:creationId xmlns:a16="http://schemas.microsoft.com/office/drawing/2014/main" id="{2D0AC0C6-7471-1E3E-05C7-ECD7EB7EF35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4416383">
            <a:off x="6383043" y="5158832"/>
            <a:ext cx="576337" cy="925961"/>
          </a:xfrm>
          <a:prstGeom prst="rect">
            <a:avLst/>
          </a:prstGeom>
        </p:spPr>
      </p:pic>
      <p:pic>
        <p:nvPicPr>
          <p:cNvPr id="20" name="image9.png">
            <a:extLst>
              <a:ext uri="{FF2B5EF4-FFF2-40B4-BE49-F238E27FC236}">
                <a16:creationId xmlns:a16="http://schemas.microsoft.com/office/drawing/2014/main" id="{F355F423-4377-9C64-3436-6FBA69D9C68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96702" y="6028935"/>
            <a:ext cx="671631" cy="671209"/>
          </a:xfrm>
          <a:prstGeom prst="rect">
            <a:avLst/>
          </a:prstGeom>
        </p:spPr>
      </p:pic>
      <p:pic>
        <p:nvPicPr>
          <p:cNvPr id="21" name="image10.png">
            <a:extLst>
              <a:ext uri="{FF2B5EF4-FFF2-40B4-BE49-F238E27FC236}">
                <a16:creationId xmlns:a16="http://schemas.microsoft.com/office/drawing/2014/main" id="{5246B13C-6E83-8B45-3640-AE180553314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8999" y="950743"/>
            <a:ext cx="1553651" cy="1474849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9B16E72-1046-491D-815D-73E29FA37C17}"/>
              </a:ext>
            </a:extLst>
          </p:cNvPr>
          <p:cNvSpPr/>
          <p:nvPr/>
        </p:nvSpPr>
        <p:spPr>
          <a:xfrm>
            <a:off x="3188513" y="157223"/>
            <a:ext cx="2957209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Correct Version</a:t>
            </a:r>
          </a:p>
        </p:txBody>
      </p:sp>
    </p:spTree>
    <p:extLst>
      <p:ext uri="{BB962C8B-B14F-4D97-AF65-F5344CB8AC3E}">
        <p14:creationId xmlns:p14="http://schemas.microsoft.com/office/powerpoint/2010/main" val="425052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783C8BF-4996-497F-4F1A-BE1C6E8C1269}"/>
              </a:ext>
            </a:extLst>
          </p:cNvPr>
          <p:cNvSpPr/>
          <p:nvPr/>
        </p:nvSpPr>
        <p:spPr>
          <a:xfrm>
            <a:off x="0" y="82193"/>
            <a:ext cx="12192000" cy="6775807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image6.png">
            <a:extLst>
              <a:ext uri="{FF2B5EF4-FFF2-40B4-BE49-F238E27FC236}">
                <a16:creationId xmlns:a16="http://schemas.microsoft.com/office/drawing/2014/main" id="{547936E2-CC49-7D6B-8376-752271795AB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8472" y="2258106"/>
            <a:ext cx="3735055" cy="37327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B02C09D-DAFE-4AEA-88BD-92DD8D53BD3B}"/>
              </a:ext>
            </a:extLst>
          </p:cNvPr>
          <p:cNvSpPr txBox="1"/>
          <p:nvPr/>
        </p:nvSpPr>
        <p:spPr>
          <a:xfrm>
            <a:off x="3020526" y="744594"/>
            <a:ext cx="549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rgbClr val="FFFFFF"/>
                </a:solidFill>
              </a:rPr>
              <a:t>Jupiter is the largest planet</a:t>
            </a:r>
          </a:p>
        </p:txBody>
      </p:sp>
    </p:spTree>
    <p:extLst>
      <p:ext uri="{BB962C8B-B14F-4D97-AF65-F5344CB8AC3E}">
        <p14:creationId xmlns:p14="http://schemas.microsoft.com/office/powerpoint/2010/main" val="31523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7DB6A5B-1345-45F5-BF7E-D5C0AFC1833D}"/>
              </a:ext>
            </a:extLst>
          </p:cNvPr>
          <p:cNvSpPr/>
          <p:nvPr/>
        </p:nvSpPr>
        <p:spPr>
          <a:xfrm>
            <a:off x="979791" y="307239"/>
            <a:ext cx="2739954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7D3EC9-4612-092D-6EB0-174149A2A274}"/>
              </a:ext>
            </a:extLst>
          </p:cNvPr>
          <p:cNvSpPr/>
          <p:nvPr/>
        </p:nvSpPr>
        <p:spPr>
          <a:xfrm>
            <a:off x="2620010" y="1588135"/>
            <a:ext cx="701675" cy="892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71ADE8B-AC8B-41A4-82E7-1BE46083BD13}"/>
              </a:ext>
            </a:extLst>
          </p:cNvPr>
          <p:cNvSpPr/>
          <p:nvPr/>
        </p:nvSpPr>
        <p:spPr>
          <a:xfrm>
            <a:off x="6382384" y="1588135"/>
            <a:ext cx="701675" cy="892810"/>
          </a:xfrm>
          <a:prstGeom prst="roundRect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2E835F-784D-D234-9549-8246FBBBEA58}"/>
              </a:ext>
            </a:extLst>
          </p:cNvPr>
          <p:cNvSpPr/>
          <p:nvPr/>
        </p:nvSpPr>
        <p:spPr>
          <a:xfrm>
            <a:off x="8830945" y="1588135"/>
            <a:ext cx="701675" cy="89281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lang="en-US" sz="24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5B8832-E909-5ABC-3D7A-BC3B9431191E}"/>
              </a:ext>
            </a:extLst>
          </p:cNvPr>
          <p:cNvSpPr/>
          <p:nvPr/>
        </p:nvSpPr>
        <p:spPr>
          <a:xfrm>
            <a:off x="3937000" y="1588135"/>
            <a:ext cx="701675" cy="892810"/>
          </a:xfrm>
          <a:prstGeom prst="roundRect">
            <a:avLst/>
          </a:prstGeom>
          <a:solidFill>
            <a:srgbClr val="9999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913A5C-3CA9-45F3-3FEC-EBBBCF1EA6A4}"/>
              </a:ext>
            </a:extLst>
          </p:cNvPr>
          <p:cNvSpPr/>
          <p:nvPr/>
        </p:nvSpPr>
        <p:spPr>
          <a:xfrm>
            <a:off x="7640320" y="1601470"/>
            <a:ext cx="701675" cy="89281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US" sz="24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AC805C-65F0-3DB1-70A3-0AD83F1DDFA9}"/>
              </a:ext>
            </a:extLst>
          </p:cNvPr>
          <p:cNvSpPr/>
          <p:nvPr/>
        </p:nvSpPr>
        <p:spPr>
          <a:xfrm>
            <a:off x="5132070" y="1591945"/>
            <a:ext cx="701675" cy="892810"/>
          </a:xfrm>
          <a:prstGeom prst="roundRect">
            <a:avLst>
              <a:gd name="adj" fmla="val 1963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I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74F3D9A-375B-0B9F-6F3E-6397553B50A3}"/>
              </a:ext>
            </a:extLst>
          </p:cNvPr>
          <p:cNvSpPr/>
          <p:nvPr/>
        </p:nvSpPr>
        <p:spPr>
          <a:xfrm>
            <a:off x="1300594" y="4291760"/>
            <a:ext cx="701675" cy="892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1D567D-C764-C2D1-04D7-562FE1891B3B}"/>
              </a:ext>
            </a:extLst>
          </p:cNvPr>
          <p:cNvSpPr/>
          <p:nvPr/>
        </p:nvSpPr>
        <p:spPr>
          <a:xfrm>
            <a:off x="2649855" y="4291760"/>
            <a:ext cx="701675" cy="89281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02FCB25-FBD8-4114-9D2B-DF779A8BD678}"/>
              </a:ext>
            </a:extLst>
          </p:cNvPr>
          <p:cNvSpPr/>
          <p:nvPr/>
        </p:nvSpPr>
        <p:spPr>
          <a:xfrm>
            <a:off x="3936999" y="4291760"/>
            <a:ext cx="701675" cy="892810"/>
          </a:xfrm>
          <a:prstGeom prst="roundRect">
            <a:avLst/>
          </a:prstGeom>
          <a:solidFill>
            <a:srgbClr val="9999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3EB456E-8F37-F8AE-6EE6-DDADC7D6EA65}"/>
              </a:ext>
            </a:extLst>
          </p:cNvPr>
          <p:cNvSpPr/>
          <p:nvPr/>
        </p:nvSpPr>
        <p:spPr>
          <a:xfrm>
            <a:off x="5161643" y="4264255"/>
            <a:ext cx="701675" cy="89281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94DAC6-5876-7C85-195C-B996D0D5CB71}"/>
              </a:ext>
            </a:extLst>
          </p:cNvPr>
          <p:cNvSpPr/>
          <p:nvPr/>
        </p:nvSpPr>
        <p:spPr>
          <a:xfrm>
            <a:off x="6477944" y="4264255"/>
            <a:ext cx="701675" cy="892810"/>
          </a:xfrm>
          <a:prstGeom prst="roundRect">
            <a:avLst/>
          </a:prstGeom>
          <a:gradFill rotWithShape="1">
            <a:gsLst>
              <a:gs pos="0">
                <a:srgbClr val="0989B1">
                  <a:lumMod val="110000"/>
                  <a:satMod val="105000"/>
                  <a:tint val="67000"/>
                </a:srgbClr>
              </a:gs>
              <a:gs pos="50000">
                <a:srgbClr val="0989B1">
                  <a:lumMod val="105000"/>
                  <a:satMod val="103000"/>
                  <a:tint val="73000"/>
                </a:srgbClr>
              </a:gs>
              <a:gs pos="100000">
                <a:srgbClr val="0989B1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0989B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74CC9D9-5A8D-9C37-107B-45CC5F4186DD}"/>
              </a:ext>
            </a:extLst>
          </p:cNvPr>
          <p:cNvSpPr/>
          <p:nvPr/>
        </p:nvSpPr>
        <p:spPr>
          <a:xfrm>
            <a:off x="7673431" y="4291760"/>
            <a:ext cx="701675" cy="892810"/>
          </a:xfrm>
          <a:prstGeom prst="roundRect">
            <a:avLst/>
          </a:prstGeom>
          <a:solidFill>
            <a:srgbClr val="FFFF99"/>
          </a:solidFill>
          <a:ln w="635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ACFF2C-009E-46BB-810D-8A9B94238525}"/>
              </a:ext>
            </a:extLst>
          </p:cNvPr>
          <p:cNvSpPr/>
          <p:nvPr/>
        </p:nvSpPr>
        <p:spPr>
          <a:xfrm>
            <a:off x="1320800" y="1588135"/>
            <a:ext cx="701675" cy="8928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1B632D-28FF-487E-87C9-07A6F7070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918" y="4303813"/>
            <a:ext cx="707197" cy="8961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D134AD-F983-4DC9-8099-3556EA946322}"/>
              </a:ext>
            </a:extLst>
          </p:cNvPr>
          <p:cNvSpPr txBox="1"/>
          <p:nvPr/>
        </p:nvSpPr>
        <p:spPr>
          <a:xfrm>
            <a:off x="1298960" y="390617"/>
            <a:ext cx="300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Make up a word</a:t>
            </a:r>
          </a:p>
        </p:txBody>
      </p:sp>
    </p:spTree>
    <p:extLst>
      <p:ext uri="{BB962C8B-B14F-4D97-AF65-F5344CB8AC3E}">
        <p14:creationId xmlns:p14="http://schemas.microsoft.com/office/powerpoint/2010/main" val="327467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783C8BF-4996-497F-4F1A-BE1C6E8C1269}"/>
              </a:ext>
            </a:extLst>
          </p:cNvPr>
          <p:cNvSpPr/>
          <p:nvPr/>
        </p:nvSpPr>
        <p:spPr>
          <a:xfrm>
            <a:off x="0" y="82193"/>
            <a:ext cx="12192000" cy="6775807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02C09D-DAFE-4AEA-88BD-92DD8D53BD3B}"/>
              </a:ext>
            </a:extLst>
          </p:cNvPr>
          <p:cNvSpPr txBox="1"/>
          <p:nvPr/>
        </p:nvSpPr>
        <p:spPr>
          <a:xfrm>
            <a:off x="3321627" y="1432431"/>
            <a:ext cx="614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Mercury is the smallest planet</a:t>
            </a:r>
          </a:p>
        </p:txBody>
      </p:sp>
      <p:pic>
        <p:nvPicPr>
          <p:cNvPr id="5" name="image2.png">
            <a:extLst>
              <a:ext uri="{FF2B5EF4-FFF2-40B4-BE49-F238E27FC236}">
                <a16:creationId xmlns:a16="http://schemas.microsoft.com/office/drawing/2014/main" id="{0373CCB5-08EC-4279-A6A3-2EB522F70AD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5885" y="3429000"/>
            <a:ext cx="1119720" cy="104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7D3EC9-4612-092D-6EB0-174149A2A274}"/>
              </a:ext>
            </a:extLst>
          </p:cNvPr>
          <p:cNvSpPr/>
          <p:nvPr/>
        </p:nvSpPr>
        <p:spPr>
          <a:xfrm>
            <a:off x="2620010" y="1588135"/>
            <a:ext cx="701675" cy="892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24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71ADE8B-AC8B-41A4-82E7-1BE46083BD13}"/>
              </a:ext>
            </a:extLst>
          </p:cNvPr>
          <p:cNvSpPr/>
          <p:nvPr/>
        </p:nvSpPr>
        <p:spPr>
          <a:xfrm>
            <a:off x="6430795" y="1588135"/>
            <a:ext cx="701675" cy="892810"/>
          </a:xfrm>
          <a:prstGeom prst="roundRect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2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5B8832-E909-5ABC-3D7A-BC3B9431191E}"/>
              </a:ext>
            </a:extLst>
          </p:cNvPr>
          <p:cNvSpPr/>
          <p:nvPr/>
        </p:nvSpPr>
        <p:spPr>
          <a:xfrm>
            <a:off x="3937000" y="1588135"/>
            <a:ext cx="701675" cy="892810"/>
          </a:xfrm>
          <a:prstGeom prst="roundRect">
            <a:avLst/>
          </a:prstGeom>
          <a:solidFill>
            <a:srgbClr val="9999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AC805C-65F0-3DB1-70A3-0AD83F1DDFA9}"/>
              </a:ext>
            </a:extLst>
          </p:cNvPr>
          <p:cNvSpPr/>
          <p:nvPr/>
        </p:nvSpPr>
        <p:spPr>
          <a:xfrm>
            <a:off x="5127625" y="1588135"/>
            <a:ext cx="701675" cy="892810"/>
          </a:xfrm>
          <a:prstGeom prst="roundRect">
            <a:avLst>
              <a:gd name="adj" fmla="val 1963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74F3D9A-375B-0B9F-6F3E-6397553B50A3}"/>
              </a:ext>
            </a:extLst>
          </p:cNvPr>
          <p:cNvSpPr/>
          <p:nvPr/>
        </p:nvSpPr>
        <p:spPr>
          <a:xfrm>
            <a:off x="2565356" y="4264255"/>
            <a:ext cx="701675" cy="892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02FCB25-FBD8-4114-9D2B-DF779A8BD678}"/>
              </a:ext>
            </a:extLst>
          </p:cNvPr>
          <p:cNvSpPr/>
          <p:nvPr/>
        </p:nvSpPr>
        <p:spPr>
          <a:xfrm>
            <a:off x="7736275" y="4303813"/>
            <a:ext cx="701675" cy="892810"/>
          </a:xfrm>
          <a:prstGeom prst="roundRect">
            <a:avLst/>
          </a:prstGeom>
          <a:solidFill>
            <a:srgbClr val="9999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3EB456E-8F37-F8AE-6EE6-DDADC7D6EA65}"/>
              </a:ext>
            </a:extLst>
          </p:cNvPr>
          <p:cNvSpPr/>
          <p:nvPr/>
        </p:nvSpPr>
        <p:spPr>
          <a:xfrm>
            <a:off x="5163850" y="4264255"/>
            <a:ext cx="701675" cy="89281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94DAC6-5876-7C85-195C-B996D0D5CB71}"/>
              </a:ext>
            </a:extLst>
          </p:cNvPr>
          <p:cNvSpPr/>
          <p:nvPr/>
        </p:nvSpPr>
        <p:spPr>
          <a:xfrm>
            <a:off x="3905292" y="4264255"/>
            <a:ext cx="701675" cy="892810"/>
          </a:xfrm>
          <a:prstGeom prst="roundRect">
            <a:avLst/>
          </a:prstGeom>
          <a:gradFill rotWithShape="1">
            <a:gsLst>
              <a:gs pos="0">
                <a:srgbClr val="0989B1">
                  <a:lumMod val="110000"/>
                  <a:satMod val="105000"/>
                  <a:tint val="67000"/>
                </a:srgbClr>
              </a:gs>
              <a:gs pos="50000">
                <a:srgbClr val="0989B1">
                  <a:lumMod val="105000"/>
                  <a:satMod val="103000"/>
                  <a:tint val="73000"/>
                </a:srgbClr>
              </a:gs>
              <a:gs pos="100000">
                <a:srgbClr val="0989B1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0989B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74CC9D9-5A8D-9C37-107B-45CC5F4186DD}"/>
              </a:ext>
            </a:extLst>
          </p:cNvPr>
          <p:cNvSpPr/>
          <p:nvPr/>
        </p:nvSpPr>
        <p:spPr>
          <a:xfrm>
            <a:off x="6472876" y="4303813"/>
            <a:ext cx="701675" cy="892810"/>
          </a:xfrm>
          <a:prstGeom prst="roundRect">
            <a:avLst/>
          </a:prstGeom>
          <a:solidFill>
            <a:srgbClr val="FFFF99"/>
          </a:solidFill>
          <a:ln w="635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7177FF-505F-4C21-A76C-50990F377755}"/>
              </a:ext>
            </a:extLst>
          </p:cNvPr>
          <p:cNvSpPr/>
          <p:nvPr/>
        </p:nvSpPr>
        <p:spPr>
          <a:xfrm>
            <a:off x="10027511" y="1601470"/>
            <a:ext cx="701675" cy="89281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30E715-FA58-4162-8F85-D496757B4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460" y="4300433"/>
            <a:ext cx="707197" cy="89619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97C6F75-3E73-465A-A179-4BA7A75E597D}"/>
              </a:ext>
            </a:extLst>
          </p:cNvPr>
          <p:cNvSpPr/>
          <p:nvPr/>
        </p:nvSpPr>
        <p:spPr>
          <a:xfrm>
            <a:off x="8830945" y="1588135"/>
            <a:ext cx="701675" cy="8928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2400" dirty="0">
                <a:solidFill>
                  <a:schemeClr val="tx1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DCE5EF4-ABA9-4B05-AEFC-F244C1DE5E51}"/>
              </a:ext>
            </a:extLst>
          </p:cNvPr>
          <p:cNvSpPr/>
          <p:nvPr/>
        </p:nvSpPr>
        <p:spPr>
          <a:xfrm>
            <a:off x="10303859" y="4302123"/>
            <a:ext cx="701675" cy="8928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028427-7300-4F53-9BB2-D353CAE6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753" y="1588135"/>
            <a:ext cx="707197" cy="89619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3AAB7B5-3320-4FBB-974A-BCF2976EEC68}"/>
              </a:ext>
            </a:extLst>
          </p:cNvPr>
          <p:cNvSpPr/>
          <p:nvPr/>
        </p:nvSpPr>
        <p:spPr>
          <a:xfrm>
            <a:off x="979791" y="307239"/>
            <a:ext cx="2739954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5820C8-CC39-456E-8CDB-1C79D8635210}"/>
              </a:ext>
            </a:extLst>
          </p:cNvPr>
          <p:cNvSpPr txBox="1"/>
          <p:nvPr/>
        </p:nvSpPr>
        <p:spPr>
          <a:xfrm>
            <a:off x="1298960" y="390617"/>
            <a:ext cx="300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Make up a word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AAF1C1-ECC7-4F2B-BDD9-C885DBBF262A}"/>
              </a:ext>
            </a:extLst>
          </p:cNvPr>
          <p:cNvSpPr txBox="1"/>
          <p:nvPr/>
        </p:nvSpPr>
        <p:spPr>
          <a:xfrm>
            <a:off x="7854641" y="1803707"/>
            <a:ext cx="459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770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C874173-6348-415F-96DF-A67653D6C795}"/>
              </a:ext>
            </a:extLst>
          </p:cNvPr>
          <p:cNvSpPr/>
          <p:nvPr/>
        </p:nvSpPr>
        <p:spPr>
          <a:xfrm>
            <a:off x="291459" y="313882"/>
            <a:ext cx="4138497" cy="634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57F4F9-B6C8-44F8-9BAE-B929CA527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460" y="226430"/>
            <a:ext cx="4138497" cy="613729"/>
          </a:xfrm>
        </p:spPr>
        <p:txBody>
          <a:bodyPr>
            <a:noAutofit/>
          </a:bodyPr>
          <a:lstStyle/>
          <a:p>
            <a:r>
              <a:rPr lang="en-US" sz="2400" b="1" dirty="0"/>
              <a:t>Build your own planet</a:t>
            </a:r>
          </a:p>
        </p:txBody>
      </p:sp>
      <p:sp>
        <p:nvSpPr>
          <p:cNvPr id="4" name="Oval 3">
            <a:hlinkClick r:id="" action="ppaction://noaction">
              <a:snd r:embed="rId2" name="explode.wav"/>
            </a:hlinkClick>
            <a:extLst>
              <a:ext uri="{FF2B5EF4-FFF2-40B4-BE49-F238E27FC236}">
                <a16:creationId xmlns:a16="http://schemas.microsoft.com/office/drawing/2014/main" id="{C4B724EE-EB62-4ED4-90A4-D3D69D817183}"/>
              </a:ext>
            </a:extLst>
          </p:cNvPr>
          <p:cNvSpPr/>
          <p:nvPr/>
        </p:nvSpPr>
        <p:spPr>
          <a:xfrm>
            <a:off x="2910663" y="1339547"/>
            <a:ext cx="5036233" cy="48463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7E212A7-23EB-49EC-BE7C-F3E9CCBC81BE}"/>
              </a:ext>
            </a:extLst>
          </p:cNvPr>
          <p:cNvSpPr/>
          <p:nvPr/>
        </p:nvSpPr>
        <p:spPr>
          <a:xfrm>
            <a:off x="8928809" y="1077599"/>
            <a:ext cx="211015" cy="168813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223581DF-DC10-4A44-AE50-B264464322A7}"/>
              </a:ext>
            </a:extLst>
          </p:cNvPr>
          <p:cNvSpPr/>
          <p:nvPr/>
        </p:nvSpPr>
        <p:spPr>
          <a:xfrm>
            <a:off x="8763119" y="2732538"/>
            <a:ext cx="3151164" cy="1150034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80B66C34-C5B1-4E1B-BE51-0B46E72EC4B2}"/>
              </a:ext>
            </a:extLst>
          </p:cNvPr>
          <p:cNvSpPr/>
          <p:nvPr/>
        </p:nvSpPr>
        <p:spPr>
          <a:xfrm rot="9611406">
            <a:off x="9943314" y="4603783"/>
            <a:ext cx="3811527" cy="1150034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ardrop 9">
            <a:extLst>
              <a:ext uri="{FF2B5EF4-FFF2-40B4-BE49-F238E27FC236}">
                <a16:creationId xmlns:a16="http://schemas.microsoft.com/office/drawing/2014/main" id="{4C633E33-B15A-4005-A63B-A8DBB94EAA6E}"/>
              </a:ext>
            </a:extLst>
          </p:cNvPr>
          <p:cNvSpPr/>
          <p:nvPr/>
        </p:nvSpPr>
        <p:spPr>
          <a:xfrm>
            <a:off x="10148728" y="3716508"/>
            <a:ext cx="548639" cy="615425"/>
          </a:xfrm>
          <a:prstGeom prst="teardrop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40A7551-E3B6-4D69-8FD7-3EC9CBFCFF15}"/>
              </a:ext>
            </a:extLst>
          </p:cNvPr>
          <p:cNvSpPr/>
          <p:nvPr/>
        </p:nvSpPr>
        <p:spPr>
          <a:xfrm>
            <a:off x="10594153" y="4476708"/>
            <a:ext cx="337269" cy="12027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CF98FCB-050D-4548-BBCE-8C1AAD800154}"/>
              </a:ext>
            </a:extLst>
          </p:cNvPr>
          <p:cNvSpPr/>
          <p:nvPr/>
        </p:nvSpPr>
        <p:spPr>
          <a:xfrm>
            <a:off x="11502746" y="3784159"/>
            <a:ext cx="337269" cy="12027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C851D07-333E-4D97-AEAD-5E367F57C074}"/>
              </a:ext>
            </a:extLst>
          </p:cNvPr>
          <p:cNvSpPr/>
          <p:nvPr/>
        </p:nvSpPr>
        <p:spPr>
          <a:xfrm rot="16200000">
            <a:off x="10086981" y="-264504"/>
            <a:ext cx="272561" cy="151829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72FB0A-870D-409D-9F66-0A2BBD3A1380}"/>
              </a:ext>
            </a:extLst>
          </p:cNvPr>
          <p:cNvSpPr/>
          <p:nvPr/>
        </p:nvSpPr>
        <p:spPr>
          <a:xfrm>
            <a:off x="11346565" y="1866864"/>
            <a:ext cx="164886" cy="21234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ACF6484-ED87-4041-9212-FF54BEBF1561}"/>
              </a:ext>
            </a:extLst>
          </p:cNvPr>
          <p:cNvSpPr/>
          <p:nvPr/>
        </p:nvSpPr>
        <p:spPr>
          <a:xfrm>
            <a:off x="10816423" y="3429000"/>
            <a:ext cx="211015" cy="168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437DBD8-FCA6-4BFC-AE79-7AB872C2D86E}"/>
              </a:ext>
            </a:extLst>
          </p:cNvPr>
          <p:cNvSpPr/>
          <p:nvPr/>
        </p:nvSpPr>
        <p:spPr>
          <a:xfrm>
            <a:off x="9506356" y="840159"/>
            <a:ext cx="183644" cy="535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F419A6B3-7B60-4783-AD95-0062A01FE9A8}"/>
              </a:ext>
            </a:extLst>
          </p:cNvPr>
          <p:cNvSpPr/>
          <p:nvPr/>
        </p:nvSpPr>
        <p:spPr>
          <a:xfrm rot="9750941">
            <a:off x="9912534" y="4975654"/>
            <a:ext cx="3811527" cy="1150034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ardrop 18">
            <a:extLst>
              <a:ext uri="{FF2B5EF4-FFF2-40B4-BE49-F238E27FC236}">
                <a16:creationId xmlns:a16="http://schemas.microsoft.com/office/drawing/2014/main" id="{E1C5DE06-8C21-4E84-BFD1-0FBE57331E38}"/>
              </a:ext>
            </a:extLst>
          </p:cNvPr>
          <p:cNvSpPr/>
          <p:nvPr/>
        </p:nvSpPr>
        <p:spPr>
          <a:xfrm>
            <a:off x="3489526" y="2737708"/>
            <a:ext cx="548639" cy="615425"/>
          </a:xfrm>
          <a:prstGeom prst="teardrop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B086B9A-7261-4C3D-BDC3-4767B309AD3D}"/>
              </a:ext>
            </a:extLst>
          </p:cNvPr>
          <p:cNvSpPr/>
          <p:nvPr/>
        </p:nvSpPr>
        <p:spPr>
          <a:xfrm rot="16200000">
            <a:off x="5342401" y="1350169"/>
            <a:ext cx="272561" cy="15182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ardrop 20">
            <a:extLst>
              <a:ext uri="{FF2B5EF4-FFF2-40B4-BE49-F238E27FC236}">
                <a16:creationId xmlns:a16="http://schemas.microsoft.com/office/drawing/2014/main" id="{8AB2E898-B696-4CF5-83F5-00E1736522C2}"/>
              </a:ext>
            </a:extLst>
          </p:cNvPr>
          <p:cNvSpPr/>
          <p:nvPr/>
        </p:nvSpPr>
        <p:spPr>
          <a:xfrm>
            <a:off x="8732698" y="3145951"/>
            <a:ext cx="548639" cy="615425"/>
          </a:xfrm>
          <a:prstGeom prst="teardrop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ardrop 21">
            <a:extLst>
              <a:ext uri="{FF2B5EF4-FFF2-40B4-BE49-F238E27FC236}">
                <a16:creationId xmlns:a16="http://schemas.microsoft.com/office/drawing/2014/main" id="{A636B10C-0D9E-4497-88D4-8FAEF0129B60}"/>
              </a:ext>
            </a:extLst>
          </p:cNvPr>
          <p:cNvSpPr/>
          <p:nvPr/>
        </p:nvSpPr>
        <p:spPr>
          <a:xfrm>
            <a:off x="10854979" y="769887"/>
            <a:ext cx="548639" cy="615425"/>
          </a:xfrm>
          <a:prstGeom prst="teardrop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996402A-CCC6-48AA-801A-2D1C8A5799D4}"/>
              </a:ext>
            </a:extLst>
          </p:cNvPr>
          <p:cNvSpPr/>
          <p:nvPr/>
        </p:nvSpPr>
        <p:spPr>
          <a:xfrm rot="16200000">
            <a:off x="9259127" y="4616484"/>
            <a:ext cx="272561" cy="151829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E2FAD7B-FD4C-4923-982A-0BC6F8DBE1AA}"/>
              </a:ext>
            </a:extLst>
          </p:cNvPr>
          <p:cNvSpPr/>
          <p:nvPr/>
        </p:nvSpPr>
        <p:spPr>
          <a:xfrm rot="16200000">
            <a:off x="10260368" y="1082722"/>
            <a:ext cx="272561" cy="151829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ABBA4-1D68-4B30-83FE-7DA1B1FD8EA8}"/>
              </a:ext>
            </a:extLst>
          </p:cNvPr>
          <p:cNvSpPr/>
          <p:nvPr/>
        </p:nvSpPr>
        <p:spPr>
          <a:xfrm>
            <a:off x="9827821" y="840159"/>
            <a:ext cx="183644" cy="535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5F63F16-F0B9-490F-AF04-B73E1D6F6A66}"/>
              </a:ext>
            </a:extLst>
          </p:cNvPr>
          <p:cNvSpPr/>
          <p:nvPr/>
        </p:nvSpPr>
        <p:spPr>
          <a:xfrm rot="16200000">
            <a:off x="10260369" y="1624775"/>
            <a:ext cx="272561" cy="151829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63A1102-6741-4930-9953-D8729DD25F64}"/>
              </a:ext>
            </a:extLst>
          </p:cNvPr>
          <p:cNvSpPr/>
          <p:nvPr/>
        </p:nvSpPr>
        <p:spPr>
          <a:xfrm>
            <a:off x="8557351" y="2933618"/>
            <a:ext cx="3151164" cy="1150034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DF9801B-0F83-4484-AA90-AF8607B98674}"/>
              </a:ext>
            </a:extLst>
          </p:cNvPr>
          <p:cNvSpPr/>
          <p:nvPr/>
        </p:nvSpPr>
        <p:spPr>
          <a:xfrm>
            <a:off x="10591860" y="3138742"/>
            <a:ext cx="211015" cy="1688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CB4664C-40DE-4BD7-83E2-01E9869F0DA7}"/>
              </a:ext>
            </a:extLst>
          </p:cNvPr>
          <p:cNvSpPr/>
          <p:nvPr/>
        </p:nvSpPr>
        <p:spPr>
          <a:xfrm>
            <a:off x="11062593" y="3800832"/>
            <a:ext cx="337269" cy="12027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9479BF5F-885D-418A-9AB3-850925ABF6F6}"/>
              </a:ext>
            </a:extLst>
          </p:cNvPr>
          <p:cNvSpPr/>
          <p:nvPr/>
        </p:nvSpPr>
        <p:spPr>
          <a:xfrm>
            <a:off x="9578682" y="3121287"/>
            <a:ext cx="548639" cy="615425"/>
          </a:xfrm>
          <a:prstGeom prst="teardrop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4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AAD7C4-2543-4600-BB73-6ED575C61F24}"/>
              </a:ext>
            </a:extLst>
          </p:cNvPr>
          <p:cNvSpPr/>
          <p:nvPr/>
        </p:nvSpPr>
        <p:spPr>
          <a:xfrm>
            <a:off x="2386291" y="2295938"/>
            <a:ext cx="7792279" cy="2266122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6E820-EABC-4415-934D-8CAC1F53D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213" y="2721417"/>
            <a:ext cx="5051217" cy="1415166"/>
          </a:xfrm>
        </p:spPr>
        <p:txBody>
          <a:bodyPr>
            <a:normAutofit/>
          </a:bodyPr>
          <a:lstStyle/>
          <a:p>
            <a:r>
              <a:rPr lang="en-US" b="1" dirty="0"/>
              <a:t>Our planet - Earth</a:t>
            </a:r>
          </a:p>
        </p:txBody>
      </p:sp>
    </p:spTree>
    <p:extLst>
      <p:ext uri="{BB962C8B-B14F-4D97-AF65-F5344CB8AC3E}">
        <p14:creationId xmlns:p14="http://schemas.microsoft.com/office/powerpoint/2010/main" val="211265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40ACF-EDF3-93B4-A680-E55DF3FD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03B44-CE22-C09E-E520-C12A46A82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F61AF1-8B7C-95C9-D875-DCA76993CC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" b="506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5F32F3-06BD-AC11-50B1-2A1DE5D49B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" t="2803" r="5366" b="2421"/>
          <a:stretch/>
        </p:blipFill>
        <p:spPr bwMode="auto">
          <a:xfrm>
            <a:off x="3656769" y="1260124"/>
            <a:ext cx="4650653" cy="4676928"/>
          </a:xfrm>
          <a:prstGeom prst="flowChartConnector">
            <a:avLst/>
          </a:prstGeom>
          <a:ln>
            <a:noFill/>
          </a:ln>
          <a:effectLst>
            <a:outerShdw blurRad="304800" dist="317500" dir="9360000" sx="102000" sy="102000" algn="ctr" rotWithShape="0">
              <a:srgbClr val="000000">
                <a:alpha val="79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EFB604-2AD1-41A7-97E4-F51618115945}"/>
              </a:ext>
            </a:extLst>
          </p:cNvPr>
          <p:cNvSpPr/>
          <p:nvPr/>
        </p:nvSpPr>
        <p:spPr>
          <a:xfrm>
            <a:off x="5033639" y="681038"/>
            <a:ext cx="1988598" cy="4441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Earth</a:t>
            </a:r>
          </a:p>
        </p:txBody>
      </p:sp>
    </p:spTree>
    <p:extLst>
      <p:ext uri="{BB962C8B-B14F-4D97-AF65-F5344CB8AC3E}">
        <p14:creationId xmlns:p14="http://schemas.microsoft.com/office/powerpoint/2010/main" val="9860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02187-2988-5F51-BD71-F710A6D52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D93BA-2539-130D-9D35-EAF83B5D1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6C730A-0A19-5FB9-0F2F-A44F707652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8"/>
          <a:stretch/>
        </p:blipFill>
        <p:spPr>
          <a:xfrm>
            <a:off x="254540" y="0"/>
            <a:ext cx="11546732" cy="6851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5FCDC7-8CDC-8C12-A5BA-5E6489FBC6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" t="2803" r="5366" b="2421"/>
          <a:stretch/>
        </p:blipFill>
        <p:spPr bwMode="auto">
          <a:xfrm>
            <a:off x="5369007" y="230188"/>
            <a:ext cx="1317798" cy="1325563"/>
          </a:xfrm>
          <a:prstGeom prst="flowChartConnector">
            <a:avLst/>
          </a:prstGeom>
          <a:ln>
            <a:noFill/>
          </a:ln>
          <a:effectLst>
            <a:outerShdw blurRad="304800" dist="317500" dir="9360000" sx="102000" sy="102000" algn="ctr" rotWithShape="0">
              <a:srgbClr val="000000">
                <a:alpha val="79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7AD0A87-8ECA-426B-B94A-347F8D51EFB4}"/>
              </a:ext>
            </a:extLst>
          </p:cNvPr>
          <p:cNvSpPr/>
          <p:nvPr/>
        </p:nvSpPr>
        <p:spPr>
          <a:xfrm>
            <a:off x="763480" y="1027906"/>
            <a:ext cx="4554244" cy="5434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shape does the Earth have?</a:t>
            </a:r>
          </a:p>
        </p:txBody>
      </p:sp>
    </p:spTree>
    <p:extLst>
      <p:ext uri="{BB962C8B-B14F-4D97-AF65-F5344CB8AC3E}">
        <p14:creationId xmlns:p14="http://schemas.microsoft.com/office/powerpoint/2010/main" val="179100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C43901-EF5B-4F84-865F-FA4E124B4D76}"/>
              </a:ext>
            </a:extLst>
          </p:cNvPr>
          <p:cNvSpPr/>
          <p:nvPr/>
        </p:nvSpPr>
        <p:spPr>
          <a:xfrm>
            <a:off x="775604" y="298361"/>
            <a:ext cx="2739954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C57D6-B15A-4B5F-AB5E-94B7FBC2E816}"/>
              </a:ext>
            </a:extLst>
          </p:cNvPr>
          <p:cNvSpPr txBox="1"/>
          <p:nvPr/>
        </p:nvSpPr>
        <p:spPr>
          <a:xfrm>
            <a:off x="1094773" y="381739"/>
            <a:ext cx="300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Make up a word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FBE8C8-A7BE-4B81-BBB9-51EF41F5F0DE}"/>
              </a:ext>
            </a:extLst>
          </p:cNvPr>
          <p:cNvSpPr/>
          <p:nvPr/>
        </p:nvSpPr>
        <p:spPr>
          <a:xfrm>
            <a:off x="2620010" y="1588135"/>
            <a:ext cx="701675" cy="892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747317-DC92-411B-99D4-96F1168C5073}"/>
              </a:ext>
            </a:extLst>
          </p:cNvPr>
          <p:cNvSpPr/>
          <p:nvPr/>
        </p:nvSpPr>
        <p:spPr>
          <a:xfrm>
            <a:off x="6382384" y="1588135"/>
            <a:ext cx="701675" cy="892810"/>
          </a:xfrm>
          <a:prstGeom prst="roundRect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939184-728A-42D7-881C-E8A4EFCFEA52}"/>
              </a:ext>
            </a:extLst>
          </p:cNvPr>
          <p:cNvSpPr/>
          <p:nvPr/>
        </p:nvSpPr>
        <p:spPr>
          <a:xfrm>
            <a:off x="3937000" y="1588135"/>
            <a:ext cx="701675" cy="892810"/>
          </a:xfrm>
          <a:prstGeom prst="roundRect">
            <a:avLst/>
          </a:prstGeom>
          <a:solidFill>
            <a:srgbClr val="9999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6F74BB-BC27-4B81-88B0-0CB78FE22327}"/>
              </a:ext>
            </a:extLst>
          </p:cNvPr>
          <p:cNvSpPr/>
          <p:nvPr/>
        </p:nvSpPr>
        <p:spPr>
          <a:xfrm>
            <a:off x="5132070" y="1591945"/>
            <a:ext cx="701675" cy="892810"/>
          </a:xfrm>
          <a:prstGeom prst="roundRect">
            <a:avLst>
              <a:gd name="adj" fmla="val 1963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9CCB89A-0AE5-4FD8-9F5F-46EB717D6033}"/>
              </a:ext>
            </a:extLst>
          </p:cNvPr>
          <p:cNvSpPr/>
          <p:nvPr/>
        </p:nvSpPr>
        <p:spPr>
          <a:xfrm>
            <a:off x="1300594" y="4291760"/>
            <a:ext cx="701675" cy="892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026735-9C4A-4FDC-9F30-6C5F78B5B058}"/>
              </a:ext>
            </a:extLst>
          </p:cNvPr>
          <p:cNvSpPr/>
          <p:nvPr/>
        </p:nvSpPr>
        <p:spPr>
          <a:xfrm>
            <a:off x="3941531" y="4288380"/>
            <a:ext cx="701675" cy="892810"/>
          </a:xfrm>
          <a:prstGeom prst="roundRect">
            <a:avLst/>
          </a:prstGeom>
          <a:solidFill>
            <a:srgbClr val="9999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CF6A19-A5C0-4102-92EF-D87A3DFFF918}"/>
              </a:ext>
            </a:extLst>
          </p:cNvPr>
          <p:cNvSpPr/>
          <p:nvPr/>
        </p:nvSpPr>
        <p:spPr>
          <a:xfrm>
            <a:off x="6386331" y="4307193"/>
            <a:ext cx="701675" cy="892810"/>
          </a:xfrm>
          <a:prstGeom prst="roundRect">
            <a:avLst/>
          </a:prstGeom>
          <a:gradFill rotWithShape="1">
            <a:gsLst>
              <a:gs pos="0">
                <a:srgbClr val="0989B1">
                  <a:lumMod val="110000"/>
                  <a:satMod val="105000"/>
                  <a:tint val="67000"/>
                </a:srgbClr>
              </a:gs>
              <a:gs pos="50000">
                <a:srgbClr val="0989B1">
                  <a:lumMod val="105000"/>
                  <a:satMod val="103000"/>
                  <a:tint val="73000"/>
                </a:srgbClr>
              </a:gs>
              <a:gs pos="100000">
                <a:srgbClr val="0989B1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0989B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EC7D9D2-463E-4A4F-AD13-4BE82788E561}"/>
              </a:ext>
            </a:extLst>
          </p:cNvPr>
          <p:cNvSpPr/>
          <p:nvPr/>
        </p:nvSpPr>
        <p:spPr>
          <a:xfrm>
            <a:off x="5253990" y="4307193"/>
            <a:ext cx="701675" cy="892810"/>
          </a:xfrm>
          <a:prstGeom prst="roundRect">
            <a:avLst/>
          </a:prstGeom>
          <a:solidFill>
            <a:srgbClr val="FFFF99"/>
          </a:solidFill>
          <a:ln w="635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ka-GE" sz="28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E9C7A8-79FF-42ED-8212-DC79EAB48E79}"/>
              </a:ext>
            </a:extLst>
          </p:cNvPr>
          <p:cNvSpPr/>
          <p:nvPr/>
        </p:nvSpPr>
        <p:spPr>
          <a:xfrm>
            <a:off x="1320800" y="1588135"/>
            <a:ext cx="701675" cy="8928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4084AF-020E-4652-A30F-738D1DD85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334" y="4288380"/>
            <a:ext cx="70719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2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99A5B-08E3-C425-F2E4-E6C6D9C1A1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" t="2803" r="5366" b="2421"/>
          <a:stretch/>
        </p:blipFill>
        <p:spPr bwMode="auto">
          <a:xfrm>
            <a:off x="3656769" y="1260124"/>
            <a:ext cx="4650653" cy="4676928"/>
          </a:xfrm>
          <a:prstGeom prst="flowChartConnector">
            <a:avLst/>
          </a:prstGeom>
          <a:ln>
            <a:noFill/>
          </a:ln>
          <a:effectLst>
            <a:outerShdw blurRad="304800" dist="317500" dir="9360000" sx="102000" sy="102000" algn="ctr" rotWithShape="0">
              <a:srgbClr val="000000">
                <a:alpha val="79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1B5AC406-DEFD-00F2-616D-2B9905CA80B8}"/>
              </a:ext>
            </a:extLst>
          </p:cNvPr>
          <p:cNvSpPr/>
          <p:nvPr/>
        </p:nvSpPr>
        <p:spPr>
          <a:xfrm rot="8420174">
            <a:off x="7366767" y="1236380"/>
            <a:ext cx="1025692" cy="1034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3FFB9C-2189-62A1-F8D2-DD8726F8A7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25" t="9553" r="26479" b="77748"/>
          <a:stretch/>
        </p:blipFill>
        <p:spPr bwMode="auto">
          <a:xfrm>
            <a:off x="8559680" y="355288"/>
            <a:ext cx="1060975" cy="802303"/>
          </a:xfrm>
          <a:prstGeom prst="rect">
            <a:avLst/>
          </a:prstGeom>
          <a:ln>
            <a:noFill/>
          </a:ln>
          <a:effectLst>
            <a:outerShdw blurRad="304800" dist="317500" dir="9360000" sx="1000" sy="1000" algn="ctr" rotWithShape="0">
              <a:srgbClr val="000000"/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E418586C-A292-A9DF-8CB4-4BC4E769E865}"/>
              </a:ext>
            </a:extLst>
          </p:cNvPr>
          <p:cNvSpPr/>
          <p:nvPr/>
        </p:nvSpPr>
        <p:spPr>
          <a:xfrm rot="12453675">
            <a:off x="8046833" y="4871280"/>
            <a:ext cx="1025692" cy="10346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A6A9CD-C5AD-F101-283B-FC4527E8C3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6" t="54308" r="7088" b="32993"/>
          <a:stretch/>
        </p:blipFill>
        <p:spPr bwMode="auto">
          <a:xfrm>
            <a:off x="9193905" y="4604162"/>
            <a:ext cx="1060975" cy="802303"/>
          </a:xfrm>
          <a:prstGeom prst="rect">
            <a:avLst/>
          </a:prstGeom>
          <a:ln>
            <a:noFill/>
          </a:ln>
          <a:effectLst>
            <a:outerShdw blurRad="304800" dist="317500" dir="9360000" sx="1000" sy="1000" algn="ctr" rotWithShape="0">
              <a:srgbClr val="000000"/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165463-34BC-7602-BAA8-AB453D82534C}"/>
              </a:ext>
            </a:extLst>
          </p:cNvPr>
          <p:cNvSpPr txBox="1"/>
          <p:nvPr/>
        </p:nvSpPr>
        <p:spPr>
          <a:xfrm>
            <a:off x="9620655" y="551616"/>
            <a:ext cx="140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3692A5-7AD2-90CF-BA05-F211344BF9DC}"/>
              </a:ext>
            </a:extLst>
          </p:cNvPr>
          <p:cNvSpPr txBox="1"/>
          <p:nvPr/>
        </p:nvSpPr>
        <p:spPr>
          <a:xfrm>
            <a:off x="10050693" y="4820647"/>
            <a:ext cx="140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Ocean</a:t>
            </a:r>
          </a:p>
        </p:txBody>
      </p:sp>
    </p:spTree>
    <p:extLst>
      <p:ext uri="{BB962C8B-B14F-4D97-AF65-F5344CB8AC3E}">
        <p14:creationId xmlns:p14="http://schemas.microsoft.com/office/powerpoint/2010/main" val="385057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E3AF3E-BCEC-4D4E-A2C9-0C82EA7CADE6}"/>
              </a:ext>
            </a:extLst>
          </p:cNvPr>
          <p:cNvSpPr/>
          <p:nvPr/>
        </p:nvSpPr>
        <p:spPr>
          <a:xfrm>
            <a:off x="7661856" y="3876063"/>
            <a:ext cx="2739954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83B13D-9C3E-2F35-522A-55A243AA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81" y="131663"/>
            <a:ext cx="2702668" cy="743828"/>
          </a:xfrm>
        </p:spPr>
        <p:txBody>
          <a:bodyPr/>
          <a:lstStyle/>
          <a:p>
            <a:r>
              <a:rPr lang="en-US" dirty="0"/>
              <a:t>Land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5ACC0F-4CBE-16FA-5D25-9A1065943D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2"/>
          <a:stretch/>
        </p:blipFill>
        <p:spPr>
          <a:xfrm>
            <a:off x="0" y="1507389"/>
            <a:ext cx="6833031" cy="38432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532D44-8E0C-A41B-A2C3-FB7C196A2CC0}"/>
              </a:ext>
            </a:extLst>
          </p:cNvPr>
          <p:cNvSpPr txBox="1"/>
          <p:nvPr/>
        </p:nvSpPr>
        <p:spPr>
          <a:xfrm>
            <a:off x="7006346" y="3244333"/>
            <a:ext cx="4871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www.youtube.com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watch?v</a:t>
            </a:r>
            <a:r>
              <a:rPr lang="en-US" dirty="0">
                <a:hlinkClick r:id="rId3"/>
              </a:rPr>
              <a:t>=</a:t>
            </a:r>
            <a:r>
              <a:rPr lang="en-US" dirty="0" err="1">
                <a:hlinkClick r:id="rId3"/>
              </a:rPr>
              <a:t>Faow3SKIzq0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99272-202F-4AA3-B2D8-F14AF33F483F}"/>
              </a:ext>
            </a:extLst>
          </p:cNvPr>
          <p:cNvSpPr txBox="1"/>
          <p:nvPr/>
        </p:nvSpPr>
        <p:spPr>
          <a:xfrm>
            <a:off x="8034291" y="3959441"/>
            <a:ext cx="307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Follow the link below</a:t>
            </a:r>
          </a:p>
        </p:txBody>
      </p:sp>
    </p:spTree>
    <p:extLst>
      <p:ext uri="{BB962C8B-B14F-4D97-AF65-F5344CB8AC3E}">
        <p14:creationId xmlns:p14="http://schemas.microsoft.com/office/powerpoint/2010/main" val="167066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7B69-2DCE-0102-BDBC-B299C7F11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992549" cy="1325563"/>
          </a:xfrm>
        </p:spPr>
        <p:txBody>
          <a:bodyPr/>
          <a:lstStyle/>
          <a:p>
            <a:r>
              <a:rPr lang="en-US" dirty="0"/>
              <a:t>Ocean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0EDD19-F3E2-8ABF-FD20-BFED6EE86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7126"/>
            <a:ext cx="6784092" cy="378464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FD7DBA-E6B5-4B22-F81E-AA998D56635F}"/>
              </a:ext>
            </a:extLst>
          </p:cNvPr>
          <p:cNvSpPr txBox="1"/>
          <p:nvPr/>
        </p:nvSpPr>
        <p:spPr>
          <a:xfrm>
            <a:off x="6996619" y="3574782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www.youtube.com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watch?v</a:t>
            </a:r>
            <a:r>
              <a:rPr lang="en-US" dirty="0">
                <a:hlinkClick r:id="rId3"/>
              </a:rPr>
              <a:t>=</a:t>
            </a:r>
            <a:r>
              <a:rPr lang="en-US" dirty="0" err="1">
                <a:hlinkClick r:id="rId3"/>
              </a:rPr>
              <a:t>czry9aZBvQY</a:t>
            </a:r>
            <a:r>
              <a:rPr lang="en-US" dirty="0"/>
              <a:t>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DECDA1-C130-4432-8285-1E515DCC8B13}"/>
              </a:ext>
            </a:extLst>
          </p:cNvPr>
          <p:cNvSpPr/>
          <p:nvPr/>
        </p:nvSpPr>
        <p:spPr>
          <a:xfrm>
            <a:off x="7848287" y="4231170"/>
            <a:ext cx="2739954" cy="536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A001E-3A6D-4148-9F10-DC50887CE861}"/>
              </a:ext>
            </a:extLst>
          </p:cNvPr>
          <p:cNvSpPr txBox="1"/>
          <p:nvPr/>
        </p:nvSpPr>
        <p:spPr>
          <a:xfrm>
            <a:off x="8220722" y="4314548"/>
            <a:ext cx="307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Follow the link below</a:t>
            </a:r>
          </a:p>
        </p:txBody>
      </p:sp>
    </p:spTree>
    <p:extLst>
      <p:ext uri="{BB962C8B-B14F-4D97-AF65-F5344CB8AC3E}">
        <p14:creationId xmlns:p14="http://schemas.microsoft.com/office/powerpoint/2010/main" val="2044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2AE1-D987-2224-B0E0-76957E73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107" y="290242"/>
            <a:ext cx="5611238" cy="645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Earth revolves around the Sun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50C4B6-07AB-F27A-3C98-F3A9FBAAF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075" y="1034397"/>
            <a:ext cx="7577849" cy="566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111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6FCED6-9C8F-E3C0-5DC3-11204194C5DC}"/>
              </a:ext>
            </a:extLst>
          </p:cNvPr>
          <p:cNvSpPr/>
          <p:nvPr/>
        </p:nvSpPr>
        <p:spPr>
          <a:xfrm>
            <a:off x="1757265" y="2635898"/>
            <a:ext cx="8677469" cy="158620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Alphabet</a:t>
            </a:r>
          </a:p>
        </p:txBody>
      </p:sp>
    </p:spTree>
    <p:extLst>
      <p:ext uri="{BB962C8B-B14F-4D97-AF65-F5344CB8AC3E}">
        <p14:creationId xmlns:p14="http://schemas.microsoft.com/office/powerpoint/2010/main" val="28723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87856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26898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870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B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B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11727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1464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5802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C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4029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C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492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70681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02115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665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22019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0437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C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6987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82072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F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6662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8839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6586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F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1772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7841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248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9619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831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42130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0530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7345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421212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66963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51159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7918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24713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J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2316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J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88433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J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J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23239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J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J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5993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1388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84648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I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673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L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82063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L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8587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L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0284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86061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9445684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77933084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6306231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19865603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57323964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3046930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J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3915468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3705592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83967265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2892503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58849725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Q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Q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73852583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Q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Q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547299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1273187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8664923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5617761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J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743889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66045675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18872083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6232522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U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05139864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U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6083573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U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3502079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V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V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09320411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V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V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11999757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V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V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35362877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W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W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95694984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W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W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03013394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W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B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59273749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X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X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86197110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X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X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0544894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X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0135186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6540767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X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19447567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W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9413260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7298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Z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dirty="0"/>
              <a:t>Z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4243610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880609" y="272987"/>
            <a:ext cx="2052536" cy="2563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Z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Z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X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06713924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DD2E41-6752-473B-8FC6-DDF80AC2C825}"/>
              </a:ext>
            </a:extLst>
          </p:cNvPr>
          <p:cNvSpPr/>
          <p:nvPr/>
        </p:nvSpPr>
        <p:spPr>
          <a:xfrm>
            <a:off x="4936093" y="244995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Z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5C29F-EB2A-40C2-B4C2-F6B9F0616A43}"/>
              </a:ext>
            </a:extLst>
          </p:cNvPr>
          <p:cNvSpPr/>
          <p:nvPr/>
        </p:nvSpPr>
        <p:spPr>
          <a:xfrm>
            <a:off x="8879151" y="3903958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Z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78244E-C5FF-44C0-A369-E69E7DCCFD22}"/>
              </a:ext>
            </a:extLst>
          </p:cNvPr>
          <p:cNvSpPr/>
          <p:nvPr/>
        </p:nvSpPr>
        <p:spPr>
          <a:xfrm>
            <a:off x="4936093" y="3903957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/>
              <a:t>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A7E0-10CC-4D97-8AEE-69CBCAA12CDF}"/>
              </a:ext>
            </a:extLst>
          </p:cNvPr>
          <p:cNvSpPr/>
          <p:nvPr/>
        </p:nvSpPr>
        <p:spPr>
          <a:xfrm>
            <a:off x="883437" y="3903956"/>
            <a:ext cx="1932263" cy="22127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869446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675</Words>
  <Application>Microsoft Office PowerPoint</Application>
  <PresentationFormat>Widescreen</PresentationFormat>
  <Paragraphs>434</Paragraphs>
  <Slides>148</Slides>
  <Notes>2</Notes>
  <HiddenSlides>0</HiddenSlides>
  <MMClips>14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7" baseType="lpstr">
      <vt:lpstr>Arial</vt:lpstr>
      <vt:lpstr>Calibri</vt:lpstr>
      <vt:lpstr>Calibri Light</vt:lpstr>
      <vt:lpstr>KolhetyBold</vt:lpstr>
      <vt:lpstr>KolhetyNormal</vt:lpstr>
      <vt:lpstr>Sylfaen</vt:lpstr>
      <vt:lpstr>Times New Roman</vt:lpstr>
      <vt:lpstr>Trebuchet MS</vt:lpstr>
      <vt:lpstr>Office Theme</vt:lpstr>
      <vt:lpstr>          School environment</vt:lpstr>
      <vt:lpstr>PowerPoint Presentation</vt:lpstr>
      <vt:lpstr>Daily schedule</vt:lpstr>
      <vt:lpstr>PowerPoint Presentation</vt:lpstr>
      <vt:lpstr>PowerPoint Presentation</vt:lpstr>
      <vt:lpstr>PowerPoint Presentation</vt:lpstr>
      <vt:lpstr>PowerPoint Presentation</vt:lpstr>
      <vt:lpstr>School Environment</vt:lpstr>
      <vt:lpstr>School back in the day               School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PENCIL CASE</vt:lpstr>
      <vt:lpstr>SCISSORS</vt:lpstr>
      <vt:lpstr>RUBBER</vt:lpstr>
      <vt:lpstr>BOOK</vt:lpstr>
      <vt:lpstr>RULER</vt:lpstr>
      <vt:lpstr>NOTEBOOK</vt:lpstr>
      <vt:lpstr>GLUE</vt:lpstr>
      <vt:lpstr>DESK</vt:lpstr>
      <vt:lpstr>WHITEBOARD</vt:lpstr>
      <vt:lpstr>FELT PENS</vt:lpstr>
      <vt:lpstr>WHAT CAN YOU SEE IN YOUR CLASSROOM?</vt:lpstr>
      <vt:lpstr>CLASSROOM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ONE IS THE CLASSROOM RULE?</vt:lpstr>
      <vt:lpstr>რომელია სკოლაში ქცევის წესი?</vt:lpstr>
      <vt:lpstr>WHICH ONE IS THE CLASSROOM RULE?</vt:lpstr>
      <vt:lpstr>WHICH ONE IS THE CLASSROOM RULE?</vt:lpstr>
      <vt:lpstr>WHICH ONE IS THE CLASSROOM RULE?</vt:lpstr>
      <vt:lpstr>WHICH ONE IS THE CLASSROOM RULE?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Games  </vt:lpstr>
      <vt:lpstr>STARRY SKY</vt:lpstr>
      <vt:lpstr>The Sun is a star</vt:lpstr>
      <vt:lpstr>Planets</vt:lpstr>
      <vt:lpstr>All planets revolve around the sun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 your own planet</vt:lpstr>
      <vt:lpstr>Our planet - Earth</vt:lpstr>
      <vt:lpstr>PowerPoint Presentation</vt:lpstr>
      <vt:lpstr>PowerPoint Presentation</vt:lpstr>
      <vt:lpstr>PowerPoint Presentation</vt:lpstr>
      <vt:lpstr>PowerPoint Presentation</vt:lpstr>
      <vt:lpstr>Land</vt:lpstr>
      <vt:lpstr>Ocean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O.M</cp:lastModifiedBy>
  <cp:revision>99</cp:revision>
  <dcterms:created xsi:type="dcterms:W3CDTF">2023-03-17T05:14:25Z</dcterms:created>
  <dcterms:modified xsi:type="dcterms:W3CDTF">2024-07-12T10:08:16Z</dcterms:modified>
</cp:coreProperties>
</file>