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3"/>
  </p:notesMasterIdLst>
  <p:sldIdLst>
    <p:sldId id="523" r:id="rId2"/>
    <p:sldId id="522" r:id="rId3"/>
    <p:sldId id="275" r:id="rId4"/>
    <p:sldId id="260" r:id="rId5"/>
    <p:sldId id="518" r:id="rId6"/>
    <p:sldId id="520" r:id="rId7"/>
    <p:sldId id="521" r:id="rId8"/>
    <p:sldId id="256" r:id="rId9"/>
    <p:sldId id="278" r:id="rId10"/>
    <p:sldId id="280" r:id="rId11"/>
    <p:sldId id="281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55" r:id="rId27"/>
    <p:sldId id="357" r:id="rId28"/>
    <p:sldId id="359" r:id="rId29"/>
    <p:sldId id="361" r:id="rId30"/>
    <p:sldId id="363" r:id="rId31"/>
    <p:sldId id="365" r:id="rId32"/>
    <p:sldId id="367" r:id="rId33"/>
    <p:sldId id="369" r:id="rId34"/>
    <p:sldId id="371" r:id="rId35"/>
    <p:sldId id="373" r:id="rId36"/>
    <p:sldId id="375" r:id="rId37"/>
    <p:sldId id="377" r:id="rId38"/>
    <p:sldId id="379" r:id="rId39"/>
    <p:sldId id="381" r:id="rId40"/>
    <p:sldId id="383" r:id="rId41"/>
    <p:sldId id="385" r:id="rId42"/>
    <p:sldId id="276" r:id="rId43"/>
    <p:sldId id="262" r:id="rId44"/>
    <p:sldId id="263" r:id="rId45"/>
    <p:sldId id="264" r:id="rId46"/>
    <p:sldId id="265" r:id="rId47"/>
    <p:sldId id="266" r:id="rId48"/>
    <p:sldId id="267" r:id="rId49"/>
    <p:sldId id="268" r:id="rId50"/>
    <p:sldId id="269" r:id="rId51"/>
    <p:sldId id="282" r:id="rId52"/>
    <p:sldId id="270" r:id="rId53"/>
    <p:sldId id="283" r:id="rId54"/>
    <p:sldId id="271" r:id="rId55"/>
    <p:sldId id="284" r:id="rId56"/>
    <p:sldId id="524" r:id="rId57"/>
    <p:sldId id="525" r:id="rId58"/>
    <p:sldId id="526" r:id="rId59"/>
    <p:sldId id="527" r:id="rId60"/>
    <p:sldId id="257" r:id="rId61"/>
    <p:sldId id="528" r:id="rId62"/>
    <p:sldId id="258" r:id="rId63"/>
    <p:sldId id="259" r:id="rId64"/>
    <p:sldId id="529" r:id="rId65"/>
    <p:sldId id="261" r:id="rId66"/>
    <p:sldId id="530" r:id="rId67"/>
    <p:sldId id="531" r:id="rId68"/>
    <p:sldId id="532" r:id="rId69"/>
    <p:sldId id="533" r:id="rId70"/>
    <p:sldId id="277" r:id="rId71"/>
    <p:sldId id="279" r:id="rId72"/>
    <p:sldId id="534" r:id="rId73"/>
    <p:sldId id="535" r:id="rId74"/>
    <p:sldId id="536" r:id="rId75"/>
    <p:sldId id="537" r:id="rId76"/>
    <p:sldId id="538" r:id="rId77"/>
    <p:sldId id="285" r:id="rId78"/>
    <p:sldId id="286" r:id="rId79"/>
    <p:sldId id="287" r:id="rId80"/>
    <p:sldId id="288" r:id="rId81"/>
    <p:sldId id="539" r:id="rId82"/>
    <p:sldId id="540" r:id="rId83"/>
    <p:sldId id="541" r:id="rId84"/>
    <p:sldId id="542" r:id="rId85"/>
    <p:sldId id="543" r:id="rId86"/>
    <p:sldId id="544" r:id="rId87"/>
    <p:sldId id="545" r:id="rId88"/>
    <p:sldId id="304" r:id="rId89"/>
    <p:sldId id="305" r:id="rId90"/>
    <p:sldId id="306" r:id="rId91"/>
    <p:sldId id="307" r:id="rId92"/>
    <p:sldId id="308" r:id="rId93"/>
    <p:sldId id="309" r:id="rId94"/>
    <p:sldId id="289" r:id="rId95"/>
    <p:sldId id="310" r:id="rId96"/>
    <p:sldId id="546" r:id="rId97"/>
    <p:sldId id="311" r:id="rId98"/>
    <p:sldId id="547" r:id="rId99"/>
    <p:sldId id="312" r:id="rId100"/>
    <p:sldId id="548" r:id="rId101"/>
    <p:sldId id="313" r:id="rId102"/>
    <p:sldId id="549" r:id="rId103"/>
    <p:sldId id="314" r:id="rId104"/>
    <p:sldId id="550" r:id="rId105"/>
    <p:sldId id="315" r:id="rId106"/>
    <p:sldId id="551" r:id="rId107"/>
    <p:sldId id="316" r:id="rId108"/>
    <p:sldId id="317" r:id="rId109"/>
    <p:sldId id="318" r:id="rId110"/>
    <p:sldId id="552" r:id="rId111"/>
    <p:sldId id="319" r:id="rId112"/>
    <p:sldId id="320" r:id="rId113"/>
    <p:sldId id="553" r:id="rId114"/>
    <p:sldId id="321" r:id="rId115"/>
    <p:sldId id="617" r:id="rId116"/>
    <p:sldId id="554" r:id="rId117"/>
    <p:sldId id="555" r:id="rId118"/>
    <p:sldId id="556" r:id="rId119"/>
    <p:sldId id="557" r:id="rId120"/>
    <p:sldId id="558" r:id="rId121"/>
    <p:sldId id="559" r:id="rId122"/>
    <p:sldId id="560" r:id="rId123"/>
    <p:sldId id="561" r:id="rId124"/>
    <p:sldId id="562" r:id="rId125"/>
    <p:sldId id="563" r:id="rId126"/>
    <p:sldId id="564" r:id="rId127"/>
    <p:sldId id="565" r:id="rId128"/>
    <p:sldId id="566" r:id="rId129"/>
    <p:sldId id="567" r:id="rId130"/>
    <p:sldId id="568" r:id="rId131"/>
    <p:sldId id="569" r:id="rId132"/>
    <p:sldId id="272" r:id="rId133"/>
    <p:sldId id="273" r:id="rId134"/>
    <p:sldId id="274" r:id="rId135"/>
    <p:sldId id="570" r:id="rId136"/>
    <p:sldId id="571" r:id="rId137"/>
    <p:sldId id="572" r:id="rId138"/>
    <p:sldId id="573" r:id="rId139"/>
    <p:sldId id="574" r:id="rId140"/>
    <p:sldId id="575" r:id="rId141"/>
    <p:sldId id="576" r:id="rId142"/>
    <p:sldId id="577" r:id="rId143"/>
    <p:sldId id="578" r:id="rId144"/>
    <p:sldId id="579" r:id="rId145"/>
    <p:sldId id="580" r:id="rId146"/>
    <p:sldId id="581" r:id="rId147"/>
    <p:sldId id="582" r:id="rId148"/>
    <p:sldId id="583" r:id="rId149"/>
    <p:sldId id="584" r:id="rId150"/>
    <p:sldId id="585" r:id="rId151"/>
    <p:sldId id="586" r:id="rId152"/>
    <p:sldId id="587" r:id="rId153"/>
    <p:sldId id="588" r:id="rId154"/>
    <p:sldId id="589" r:id="rId155"/>
    <p:sldId id="590" r:id="rId156"/>
    <p:sldId id="591" r:id="rId157"/>
    <p:sldId id="592" r:id="rId158"/>
    <p:sldId id="593" r:id="rId159"/>
    <p:sldId id="594" r:id="rId160"/>
    <p:sldId id="595" r:id="rId161"/>
    <p:sldId id="596" r:id="rId162"/>
    <p:sldId id="597" r:id="rId163"/>
    <p:sldId id="598" r:id="rId164"/>
    <p:sldId id="599" r:id="rId165"/>
    <p:sldId id="600" r:id="rId166"/>
    <p:sldId id="601" r:id="rId167"/>
    <p:sldId id="602" r:id="rId168"/>
    <p:sldId id="603" r:id="rId169"/>
    <p:sldId id="604" r:id="rId170"/>
    <p:sldId id="605" r:id="rId171"/>
    <p:sldId id="606" r:id="rId172"/>
    <p:sldId id="607" r:id="rId173"/>
    <p:sldId id="608" r:id="rId174"/>
    <p:sldId id="609" r:id="rId175"/>
    <p:sldId id="610" r:id="rId176"/>
    <p:sldId id="611" r:id="rId177"/>
    <p:sldId id="612" r:id="rId178"/>
    <p:sldId id="613" r:id="rId179"/>
    <p:sldId id="614" r:id="rId180"/>
    <p:sldId id="615" r:id="rId181"/>
    <p:sldId id="322" r:id="rId182"/>
    <p:sldId id="324" r:id="rId183"/>
    <p:sldId id="323" r:id="rId184"/>
    <p:sldId id="325" r:id="rId185"/>
    <p:sldId id="616" r:id="rId186"/>
    <p:sldId id="326" r:id="rId187"/>
    <p:sldId id="327" r:id="rId188"/>
    <p:sldId id="328" r:id="rId189"/>
    <p:sldId id="329" r:id="rId190"/>
    <p:sldId id="330" r:id="rId191"/>
    <p:sldId id="331" r:id="rId192"/>
    <p:sldId id="332" r:id="rId193"/>
    <p:sldId id="333" r:id="rId194"/>
    <p:sldId id="334" r:id="rId195"/>
    <p:sldId id="335" r:id="rId196"/>
    <p:sldId id="336" r:id="rId197"/>
    <p:sldId id="337" r:id="rId198"/>
    <p:sldId id="338" r:id="rId199"/>
    <p:sldId id="339" r:id="rId200"/>
    <p:sldId id="340" r:id="rId201"/>
    <p:sldId id="341" r:id="rId202"/>
    <p:sldId id="342" r:id="rId203"/>
    <p:sldId id="343" r:id="rId204"/>
    <p:sldId id="344" r:id="rId205"/>
    <p:sldId id="345" r:id="rId206"/>
    <p:sldId id="346" r:id="rId207"/>
    <p:sldId id="347" r:id="rId208"/>
    <p:sldId id="348" r:id="rId209"/>
    <p:sldId id="349" r:id="rId210"/>
    <p:sldId id="350" r:id="rId211"/>
    <p:sldId id="351" r:id="rId212"/>
    <p:sldId id="352" r:id="rId213"/>
    <p:sldId id="353" r:id="rId214"/>
    <p:sldId id="354" r:id="rId215"/>
    <p:sldId id="618" r:id="rId216"/>
    <p:sldId id="619" r:id="rId217"/>
    <p:sldId id="620" r:id="rId218"/>
    <p:sldId id="621" r:id="rId219"/>
    <p:sldId id="622" r:id="rId220"/>
    <p:sldId id="623" r:id="rId221"/>
    <p:sldId id="624" r:id="rId222"/>
    <p:sldId id="625" r:id="rId223"/>
    <p:sldId id="626" r:id="rId224"/>
    <p:sldId id="627" r:id="rId225"/>
    <p:sldId id="628" r:id="rId226"/>
    <p:sldId id="629" r:id="rId227"/>
    <p:sldId id="630" r:id="rId228"/>
    <p:sldId id="631" r:id="rId229"/>
    <p:sldId id="632" r:id="rId230"/>
    <p:sldId id="633" r:id="rId231"/>
    <p:sldId id="634" r:id="rId232"/>
    <p:sldId id="635" r:id="rId233"/>
    <p:sldId id="636" r:id="rId234"/>
    <p:sldId id="637" r:id="rId235"/>
    <p:sldId id="638" r:id="rId236"/>
    <p:sldId id="639" r:id="rId237"/>
    <p:sldId id="640" r:id="rId238"/>
    <p:sldId id="641" r:id="rId239"/>
    <p:sldId id="642" r:id="rId240"/>
    <p:sldId id="643" r:id="rId241"/>
    <p:sldId id="644" r:id="rId242"/>
    <p:sldId id="645" r:id="rId243"/>
    <p:sldId id="646" r:id="rId244"/>
    <p:sldId id="647" r:id="rId245"/>
    <p:sldId id="648" r:id="rId246"/>
    <p:sldId id="649" r:id="rId247"/>
    <p:sldId id="650" r:id="rId248"/>
    <p:sldId id="651" r:id="rId249"/>
    <p:sldId id="652" r:id="rId250"/>
    <p:sldId id="653" r:id="rId251"/>
    <p:sldId id="654" r:id="rId252"/>
    <p:sldId id="655" r:id="rId253"/>
    <p:sldId id="656" r:id="rId254"/>
    <p:sldId id="657" r:id="rId255"/>
    <p:sldId id="658" r:id="rId256"/>
    <p:sldId id="659" r:id="rId257"/>
    <p:sldId id="660" r:id="rId258"/>
    <p:sldId id="661" r:id="rId259"/>
    <p:sldId id="662" r:id="rId260"/>
    <p:sldId id="663" r:id="rId261"/>
    <p:sldId id="664" r:id="rId262"/>
    <p:sldId id="665" r:id="rId263"/>
    <p:sldId id="666" r:id="rId264"/>
    <p:sldId id="667" r:id="rId265"/>
    <p:sldId id="668" r:id="rId266"/>
    <p:sldId id="669" r:id="rId267"/>
    <p:sldId id="670" r:id="rId268"/>
    <p:sldId id="671" r:id="rId269"/>
    <p:sldId id="672" r:id="rId270"/>
    <p:sldId id="673" r:id="rId271"/>
    <p:sldId id="674" r:id="rId2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notesMaster" Target="notesMasters/notesMaster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viewProps" Target="viewProps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theme" Target="theme/theme1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tableStyles" Target="tableStyle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19B70-1991-413D-BC13-F6462C0603EF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5A732-1C94-495B-B4F9-F7C364666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5A732-1C94-495B-B4F9-F7C364666C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4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5A732-1C94-495B-B4F9-F7C364666C1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04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466AC-53A0-4D8B-B93C-94D2810540DD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3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FD693-07E4-4BC8-91E6-E41B6938E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2D6F75-2087-487A-BA55-5AC50834D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BDF4D-7F19-4FA5-A131-CD702627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B9C22-F47D-4B0D-85EA-754BDEA65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39585-504A-4935-BA65-8E9EA47F0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1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D8749-2FDD-4334-8E16-9B1611B50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A0BAE-488C-4CF7-989F-DC9649443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F8BDA-838C-476D-83EF-1A2B57532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DFF0D-1FA6-450F-AC6D-99AFF2BAF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986AD-A6A3-4A4D-AD44-DE6CD9983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3D4A-A00E-4AB6-B3C4-B4A79109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7B93D-E818-483F-A96A-64E78C0BA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73492-F74E-41F2-9F7C-EAB6E41EC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92079-426C-4A0E-A471-F828D916E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3374E-CD2F-4742-8D5B-0C5C4D42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873D8-039D-4F7F-92EF-AD5AE6188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80B37-AE3D-43B9-978E-25D8431E6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5542-44A5-486B-A5D8-648FE080C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7B8C0-5327-44D1-8FA2-E1944C2DF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A9BB3-C525-4367-88EE-3E47D6D4B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2FA0F-8A22-4803-925E-7106FDDC0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56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AEAEF-E228-4252-8A81-F5F5621E3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7A463-5A9B-4A95-A028-552119D9B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0B55D0-36D9-422D-90B7-1F1E4C383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3FA60F-3E12-4F69-8525-EA47E09697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9C30FA-7287-4ED1-BE2E-92C6F817AE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DF45E4-4A0E-45E2-BD8D-3B59CDE1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D498A0-8D7E-4518-8DC9-31E57D7D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B7A9EC-0FD2-4B5B-A1A0-43CD181A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46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BA32-84C8-478F-B882-CBC0DB60B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4E758-2E64-43FE-8E11-DEA76C0E8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6AAD06-3EE0-4B7C-BE1E-AE7837016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E416D-8D33-4B56-9374-4DBA84148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1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92B832-E558-40DD-8ECC-007C2C26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537763-22D8-41D4-8B26-1EECBCD7B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47F44B-4068-44C2-9A0F-F306F4F8D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5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189-9874-4CF5-B144-B88C29B0C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50BE8-F80C-4307-975E-E52D4437D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543FF-20D9-438B-BCC0-A2BA0511B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24F18-E4FE-41E7-B0A0-524A964C2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9455E-6BDD-4FFF-A05D-A17407A86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0C1C6D-9C4D-45D1-88A2-EE10D3C4D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0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8694B-7476-44A4-B2EE-8C8DDCB6D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B4FB46-9EBD-4381-B513-B735D0B5F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F183E-03A8-4581-AF01-8981DC55C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400E9-7123-41BD-A9EC-278FB64D6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87589-C8DE-4EF5-A9C1-BDAE734D7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1107C-BEA4-4D81-806A-823ED2475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5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48300-1B91-4276-BF1F-106A8A2B9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1F1B40-FA27-4215-BB30-21E923497E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D16AA-DDB6-44E5-A8A5-1B47CFD34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A29F3-0572-4DA1-94F4-74701AAD8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068DF-B12C-480E-AAC4-2E7D92EA8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44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8EF56A-1FE3-41D1-A2D2-3A9FB228B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A088B-820C-43C5-BE76-F01E877F0D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69256-B3E9-4E05-850E-3CFB9CD55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AB31B-65BA-4F8C-8264-C071E5911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9DA35-336D-4E52-8E44-6DA0AE1A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9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D67EC-373E-4DAD-BDBC-02EF647DA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F48E1-AC66-4DE1-A341-D409A56B8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0CF0A-5DA9-4DB8-8058-93155A9613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24D6D-EF40-4AC5-8D6A-30837B937CB0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716A-40A9-43A0-AA23-782B0CEA4D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A34C-7E7F-4F3C-8598-F643C7C64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E39AA-39C4-4DC3-BB5B-FC3D7699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3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1.pn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1.pn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1.png"/><Relationship Id="rId4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1.png"/><Relationship Id="rId4" Type="http://schemas.openxmlformats.org/officeDocument/2006/relationships/image" Target="../media/image34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1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1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1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1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1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1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37324-lemon-clipart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37324-lemon-clipart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hyperlink" Target="https://webstockreview.net/image/a-clipart-lion/2919569.html" TargetMode="External"/><Relationship Id="rId4" Type="http://schemas.openxmlformats.org/officeDocument/2006/relationships/image" Target="../media/image60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08526/sun-icon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jpe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1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7" Type="http://schemas.openxmlformats.org/officeDocument/2006/relationships/image" Target="../media/image147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sv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5.png"/><Relationship Id="rId4" Type="http://schemas.openxmlformats.org/officeDocument/2006/relationships/image" Target="../media/image150.png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3.png"/><Relationship Id="rId4" Type="http://schemas.openxmlformats.org/officeDocument/2006/relationships/image" Target="../media/image147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47.png"/><Relationship Id="rId4" Type="http://schemas.openxmlformats.org/officeDocument/2006/relationships/image" Target="../media/image153.png"/></Relationships>
</file>

<file path=ppt/slides/_rels/slide2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55.png"/><Relationship Id="rId7" Type="http://schemas.openxmlformats.org/officeDocument/2006/relationships/image" Target="../media/image147.pn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7.jpeg"/><Relationship Id="rId4" Type="http://schemas.openxmlformats.org/officeDocument/2006/relationships/image" Target="../media/image156.pn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jpe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2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jpeg"/><Relationship Id="rId3" Type="http://schemas.openxmlformats.org/officeDocument/2006/relationships/image" Target="../media/image160.jpeg"/><Relationship Id="rId7" Type="http://schemas.openxmlformats.org/officeDocument/2006/relationships/image" Target="../media/image161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57.jpeg"/><Relationship Id="rId4" Type="http://schemas.openxmlformats.org/officeDocument/2006/relationships/image" Target="../media/image153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7" Type="http://schemas.openxmlformats.org/officeDocument/2006/relationships/image" Target="../media/image168.pn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7.png"/><Relationship Id="rId4" Type="http://schemas.openxmlformats.org/officeDocument/2006/relationships/image" Target="../media/image165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7" Type="http://schemas.openxmlformats.org/officeDocument/2006/relationships/image" Target="../media/image169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65.png"/><Relationship Id="rId4" Type="http://schemas.openxmlformats.org/officeDocument/2006/relationships/image" Target="../media/image147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7" Type="http://schemas.openxmlformats.org/officeDocument/2006/relationships/image" Target="../media/image175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jpeg"/><Relationship Id="rId5" Type="http://schemas.openxmlformats.org/officeDocument/2006/relationships/image" Target="../media/image173.jpeg"/><Relationship Id="rId4" Type="http://schemas.openxmlformats.org/officeDocument/2006/relationships/image" Target="../media/image172.png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gif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7" Type="http://schemas.openxmlformats.org/officeDocument/2006/relationships/image" Target="../media/image185.pn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7" Type="http://schemas.openxmlformats.org/officeDocument/2006/relationships/image" Target="../media/image19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5" Type="http://schemas.openxmlformats.org/officeDocument/2006/relationships/image" Target="../media/image150.png"/><Relationship Id="rId4" Type="http://schemas.openxmlformats.org/officeDocument/2006/relationships/image" Target="../media/image188.png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5" Type="http://schemas.openxmlformats.org/officeDocument/2006/relationships/image" Target="../media/image189.png"/><Relationship Id="rId4" Type="http://schemas.openxmlformats.org/officeDocument/2006/relationships/image" Target="../media/image150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45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5" Type="http://schemas.openxmlformats.org/officeDocument/2006/relationships/image" Target="../media/image189.png"/><Relationship Id="rId4" Type="http://schemas.openxmlformats.org/officeDocument/2006/relationships/image" Target="../media/image196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7.png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gif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png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4.pn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5.pn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7.png"/><Relationship Id="rId4" Type="http://schemas.openxmlformats.org/officeDocument/2006/relationships/image" Target="../media/image147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image" Target="../media/image220.png"/><Relationship Id="rId4" Type="http://schemas.openxmlformats.org/officeDocument/2006/relationships/image" Target="../media/image219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7" Type="http://schemas.openxmlformats.org/officeDocument/2006/relationships/image" Target="../media/image223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5" Type="http://schemas.openxmlformats.org/officeDocument/2006/relationships/image" Target="../media/image147.png"/><Relationship Id="rId4" Type="http://schemas.openxmlformats.org/officeDocument/2006/relationships/image" Target="../media/image215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png"/><Relationship Id="rId4" Type="http://schemas.openxmlformats.org/officeDocument/2006/relationships/image" Target="../media/image215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5" Type="http://schemas.openxmlformats.org/officeDocument/2006/relationships/image" Target="../media/image147.png"/><Relationship Id="rId4" Type="http://schemas.openxmlformats.org/officeDocument/2006/relationships/image" Target="../media/image2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Open book with solid fill">
            <a:extLst>
              <a:ext uri="{FF2B5EF4-FFF2-40B4-BE49-F238E27FC236}">
                <a16:creationId xmlns:a16="http://schemas.microsoft.com/office/drawing/2014/main" id="{4B9F2717-031F-4B6F-9E93-D78244710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46194" y="1427085"/>
            <a:ext cx="3079072" cy="307907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CA2053E-EFD4-4FB5-B549-1F83F7BA259E}"/>
              </a:ext>
            </a:extLst>
          </p:cNvPr>
          <p:cNvSpPr/>
          <p:nvPr/>
        </p:nvSpPr>
        <p:spPr>
          <a:xfrm>
            <a:off x="5257060" y="2183907"/>
            <a:ext cx="5388746" cy="1686757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ქართული ენა - </a:t>
            </a:r>
            <a:r>
              <a:rPr lang="en-US" sz="3600" b="1" dirty="0"/>
              <a:t>I </a:t>
            </a:r>
            <a:r>
              <a:rPr lang="ka-GE" sz="3600" b="1" dirty="0"/>
              <a:t>კლასი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9704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35FC9C-FA42-4B96-91DE-D9179BF624F3}"/>
              </a:ext>
            </a:extLst>
          </p:cNvPr>
          <p:cNvSpPr/>
          <p:nvPr/>
        </p:nvSpPr>
        <p:spPr>
          <a:xfrm>
            <a:off x="2743200" y="2059619"/>
            <a:ext cx="6915705" cy="221054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წინასაანბანო მასალა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1605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16D8C-952D-4755-A34F-8353BF5EC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0002" y="702129"/>
            <a:ext cx="4225770" cy="10764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a-GE" sz="4400" dirty="0"/>
              <a:t>ჩემი სკოლა</a:t>
            </a:r>
            <a:endParaRPr lang="en-US" sz="4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D7663-99A1-4A55-AF73-BC2FA1F50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63" y="2842028"/>
            <a:ext cx="6714201" cy="36508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C4E5B6-0930-4FD2-BA4C-3317393D6F54}"/>
              </a:ext>
            </a:extLst>
          </p:cNvPr>
          <p:cNvSpPr txBox="1"/>
          <p:nvPr/>
        </p:nvSpPr>
        <p:spPr>
          <a:xfrm>
            <a:off x="5697048" y="3412836"/>
            <a:ext cx="10916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a-GE" b="1" dirty="0"/>
              <a:t>   სკოლა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2530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7CAAD4-DADF-4B2C-8013-5EDC9182C5FA}"/>
              </a:ext>
            </a:extLst>
          </p:cNvPr>
          <p:cNvSpPr/>
          <p:nvPr/>
        </p:nvSpPr>
        <p:spPr>
          <a:xfrm>
            <a:off x="3269673" y="1909978"/>
            <a:ext cx="5652654" cy="22444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062EEE-701A-4634-8D52-753E987EC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9416"/>
            <a:ext cx="10515600" cy="1325563"/>
          </a:xfrm>
        </p:spPr>
        <p:txBody>
          <a:bodyPr/>
          <a:lstStyle/>
          <a:p>
            <a:pPr algn="ctr"/>
            <a:r>
              <a:rPr lang="ka-GE" b="1" dirty="0"/>
              <a:t>დღის</a:t>
            </a:r>
            <a:r>
              <a:rPr lang="ka-GE" dirty="0"/>
              <a:t> </a:t>
            </a:r>
            <a:r>
              <a:rPr lang="ka-GE" b="1" dirty="0"/>
              <a:t>განრიგი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146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6DC43A28-F830-49A3-BA0F-23A566AC48B0}"/>
              </a:ext>
            </a:extLst>
          </p:cNvPr>
          <p:cNvSpPr>
            <a:spLocks/>
          </p:cNvSpPr>
          <p:nvPr/>
        </p:nvSpPr>
        <p:spPr bwMode="auto">
          <a:xfrm>
            <a:off x="1375062" y="2287495"/>
            <a:ext cx="1857664" cy="1754237"/>
          </a:xfrm>
          <a:custGeom>
            <a:avLst/>
            <a:gdLst>
              <a:gd name="T0" fmla="+- 0 823 474"/>
              <a:gd name="T1" fmla="*/ T0 w 3245"/>
              <a:gd name="T2" fmla="+- 0 1428 1428"/>
              <a:gd name="T3" fmla="*/ 1428 h 3467"/>
              <a:gd name="T4" fmla="+- 0 726 474"/>
              <a:gd name="T5" fmla="*/ T4 w 3245"/>
              <a:gd name="T6" fmla="+- 0 1442 1428"/>
              <a:gd name="T7" fmla="*/ 1442 h 3467"/>
              <a:gd name="T8" fmla="+- 0 615 474"/>
              <a:gd name="T9" fmla="*/ T8 w 3245"/>
              <a:gd name="T10" fmla="+- 0 1489 1428"/>
              <a:gd name="T11" fmla="*/ 1489 h 3467"/>
              <a:gd name="T12" fmla="+- 0 561 474"/>
              <a:gd name="T13" fmla="*/ T12 w 3245"/>
              <a:gd name="T14" fmla="+- 0 1533 1428"/>
              <a:gd name="T15" fmla="*/ 1533 h 3467"/>
              <a:gd name="T16" fmla="+- 0 516 474"/>
              <a:gd name="T17" fmla="*/ T16 w 3245"/>
              <a:gd name="T18" fmla="+- 0 1594 1428"/>
              <a:gd name="T19" fmla="*/ 1594 h 3467"/>
              <a:gd name="T20" fmla="+- 0 485 474"/>
              <a:gd name="T21" fmla="*/ T20 w 3245"/>
              <a:gd name="T22" fmla="+- 0 1674 1428"/>
              <a:gd name="T23" fmla="*/ 1674 h 3467"/>
              <a:gd name="T24" fmla="+- 0 474 474"/>
              <a:gd name="T25" fmla="*/ T24 w 3245"/>
              <a:gd name="T26" fmla="+- 0 1777 1428"/>
              <a:gd name="T27" fmla="*/ 1777 h 3467"/>
              <a:gd name="T28" fmla="+- 0 474 474"/>
              <a:gd name="T29" fmla="*/ T28 w 3245"/>
              <a:gd name="T30" fmla="+- 0 4545 1428"/>
              <a:gd name="T31" fmla="*/ 4545 h 3467"/>
              <a:gd name="T32" fmla="+- 0 488 474"/>
              <a:gd name="T33" fmla="*/ T32 w 3245"/>
              <a:gd name="T34" fmla="+- 0 4641 1428"/>
              <a:gd name="T35" fmla="*/ 4641 h 3467"/>
              <a:gd name="T36" fmla="+- 0 536 474"/>
              <a:gd name="T37" fmla="*/ T36 w 3245"/>
              <a:gd name="T38" fmla="+- 0 4753 1428"/>
              <a:gd name="T39" fmla="*/ 4753 h 3467"/>
              <a:gd name="T40" fmla="+- 0 579 474"/>
              <a:gd name="T41" fmla="*/ T40 w 3245"/>
              <a:gd name="T42" fmla="+- 0 4806 1428"/>
              <a:gd name="T43" fmla="*/ 4806 h 3467"/>
              <a:gd name="T44" fmla="+- 0 640 474"/>
              <a:gd name="T45" fmla="*/ T44 w 3245"/>
              <a:gd name="T46" fmla="+- 0 4851 1428"/>
              <a:gd name="T47" fmla="*/ 4851 h 3467"/>
              <a:gd name="T48" fmla="+- 0 720 474"/>
              <a:gd name="T49" fmla="*/ T48 w 3245"/>
              <a:gd name="T50" fmla="+- 0 4882 1428"/>
              <a:gd name="T51" fmla="*/ 4882 h 3467"/>
              <a:gd name="T52" fmla="+- 0 823 474"/>
              <a:gd name="T53" fmla="*/ T52 w 3245"/>
              <a:gd name="T54" fmla="+- 0 4894 1428"/>
              <a:gd name="T55" fmla="*/ 4894 h 3467"/>
              <a:gd name="T56" fmla="+- 0 3369 474"/>
              <a:gd name="T57" fmla="*/ T56 w 3245"/>
              <a:gd name="T58" fmla="+- 0 4894 1428"/>
              <a:gd name="T59" fmla="*/ 4894 h 3467"/>
              <a:gd name="T60" fmla="+- 0 3466 474"/>
              <a:gd name="T61" fmla="*/ T60 w 3245"/>
              <a:gd name="T62" fmla="+- 0 4880 1428"/>
              <a:gd name="T63" fmla="*/ 4880 h 3467"/>
              <a:gd name="T64" fmla="+- 0 3577 474"/>
              <a:gd name="T65" fmla="*/ T64 w 3245"/>
              <a:gd name="T66" fmla="+- 0 4832 1428"/>
              <a:gd name="T67" fmla="*/ 4832 h 3467"/>
              <a:gd name="T68" fmla="+- 0 3631 474"/>
              <a:gd name="T69" fmla="*/ T68 w 3245"/>
              <a:gd name="T70" fmla="+- 0 4788 1428"/>
              <a:gd name="T71" fmla="*/ 4788 h 3467"/>
              <a:gd name="T72" fmla="+- 0 3676 474"/>
              <a:gd name="T73" fmla="*/ T72 w 3245"/>
              <a:gd name="T74" fmla="+- 0 4727 1428"/>
              <a:gd name="T75" fmla="*/ 4727 h 3467"/>
              <a:gd name="T76" fmla="+- 0 3707 474"/>
              <a:gd name="T77" fmla="*/ T76 w 3245"/>
              <a:gd name="T78" fmla="+- 0 4647 1428"/>
              <a:gd name="T79" fmla="*/ 4647 h 3467"/>
              <a:gd name="T80" fmla="+- 0 3718 474"/>
              <a:gd name="T81" fmla="*/ T80 w 3245"/>
              <a:gd name="T82" fmla="+- 0 4545 1428"/>
              <a:gd name="T83" fmla="*/ 4545 h 3467"/>
              <a:gd name="T84" fmla="+- 0 3718 474"/>
              <a:gd name="T85" fmla="*/ T84 w 3245"/>
              <a:gd name="T86" fmla="+- 0 1777 1428"/>
              <a:gd name="T87" fmla="*/ 1777 h 3467"/>
              <a:gd name="T88" fmla="+- 0 3704 474"/>
              <a:gd name="T89" fmla="*/ T88 w 3245"/>
              <a:gd name="T90" fmla="+- 0 1680 1428"/>
              <a:gd name="T91" fmla="*/ 1680 h 3467"/>
              <a:gd name="T92" fmla="+- 0 3657 474"/>
              <a:gd name="T93" fmla="*/ T92 w 3245"/>
              <a:gd name="T94" fmla="+- 0 1568 1428"/>
              <a:gd name="T95" fmla="*/ 1568 h 3467"/>
              <a:gd name="T96" fmla="+- 0 3613 474"/>
              <a:gd name="T97" fmla="*/ T96 w 3245"/>
              <a:gd name="T98" fmla="+- 0 1515 1428"/>
              <a:gd name="T99" fmla="*/ 1515 h 3467"/>
              <a:gd name="T100" fmla="+- 0 3552 474"/>
              <a:gd name="T101" fmla="*/ T100 w 3245"/>
              <a:gd name="T102" fmla="+- 0 1470 1428"/>
              <a:gd name="T103" fmla="*/ 1470 h 3467"/>
              <a:gd name="T104" fmla="+- 0 3472 474"/>
              <a:gd name="T105" fmla="*/ T104 w 3245"/>
              <a:gd name="T106" fmla="+- 0 1439 1428"/>
              <a:gd name="T107" fmla="*/ 1439 h 3467"/>
              <a:gd name="T108" fmla="+- 0 3369 474"/>
              <a:gd name="T109" fmla="*/ T108 w 3245"/>
              <a:gd name="T110" fmla="+- 0 1428 1428"/>
              <a:gd name="T111" fmla="*/ 1428 h 3467"/>
              <a:gd name="T112" fmla="+- 0 823 474"/>
              <a:gd name="T113" fmla="*/ T112 w 3245"/>
              <a:gd name="T114" fmla="+- 0 1428 1428"/>
              <a:gd name="T115" fmla="*/ 1428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3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AE6AF81-3AE9-4070-9CCD-FA90CB9AD754}"/>
              </a:ext>
            </a:extLst>
          </p:cNvPr>
          <p:cNvSpPr>
            <a:spLocks/>
          </p:cNvSpPr>
          <p:nvPr/>
        </p:nvSpPr>
        <p:spPr bwMode="auto">
          <a:xfrm>
            <a:off x="4202835" y="2277987"/>
            <a:ext cx="1857664" cy="1788351"/>
          </a:xfrm>
          <a:custGeom>
            <a:avLst/>
            <a:gdLst>
              <a:gd name="T0" fmla="+- 0 5047 4698"/>
              <a:gd name="T1" fmla="*/ T0 w 3245"/>
              <a:gd name="T2" fmla="+- 0 1428 1428"/>
              <a:gd name="T3" fmla="*/ 1428 h 3467"/>
              <a:gd name="T4" fmla="+- 0 4951 4698"/>
              <a:gd name="T5" fmla="*/ T4 w 3245"/>
              <a:gd name="T6" fmla="+- 0 1442 1428"/>
              <a:gd name="T7" fmla="*/ 1442 h 3467"/>
              <a:gd name="T8" fmla="+- 0 4839 4698"/>
              <a:gd name="T9" fmla="*/ T8 w 3245"/>
              <a:gd name="T10" fmla="+- 0 1489 1428"/>
              <a:gd name="T11" fmla="*/ 1489 h 3467"/>
              <a:gd name="T12" fmla="+- 0 4786 4698"/>
              <a:gd name="T13" fmla="*/ T12 w 3245"/>
              <a:gd name="T14" fmla="+- 0 1533 1428"/>
              <a:gd name="T15" fmla="*/ 1533 h 3467"/>
              <a:gd name="T16" fmla="+- 0 4741 4698"/>
              <a:gd name="T17" fmla="*/ T16 w 3245"/>
              <a:gd name="T18" fmla="+- 0 1594 1428"/>
              <a:gd name="T19" fmla="*/ 1594 h 3467"/>
              <a:gd name="T20" fmla="+- 0 4710 4698"/>
              <a:gd name="T21" fmla="*/ T20 w 3245"/>
              <a:gd name="T22" fmla="+- 0 1674 1428"/>
              <a:gd name="T23" fmla="*/ 1674 h 3467"/>
              <a:gd name="T24" fmla="+- 0 4698 4698"/>
              <a:gd name="T25" fmla="*/ T24 w 3245"/>
              <a:gd name="T26" fmla="+- 0 1777 1428"/>
              <a:gd name="T27" fmla="*/ 1777 h 3467"/>
              <a:gd name="T28" fmla="+- 0 4698 4698"/>
              <a:gd name="T29" fmla="*/ T28 w 3245"/>
              <a:gd name="T30" fmla="+- 0 4545 1428"/>
              <a:gd name="T31" fmla="*/ 4545 h 3467"/>
              <a:gd name="T32" fmla="+- 0 4712 4698"/>
              <a:gd name="T33" fmla="*/ T32 w 3245"/>
              <a:gd name="T34" fmla="+- 0 4641 1428"/>
              <a:gd name="T35" fmla="*/ 4641 h 3467"/>
              <a:gd name="T36" fmla="+- 0 4760 4698"/>
              <a:gd name="T37" fmla="*/ T36 w 3245"/>
              <a:gd name="T38" fmla="+- 0 4753 1428"/>
              <a:gd name="T39" fmla="*/ 4753 h 3467"/>
              <a:gd name="T40" fmla="+- 0 4804 4698"/>
              <a:gd name="T41" fmla="*/ T40 w 3245"/>
              <a:gd name="T42" fmla="+- 0 4806 1428"/>
              <a:gd name="T43" fmla="*/ 4806 h 3467"/>
              <a:gd name="T44" fmla="+- 0 4865 4698"/>
              <a:gd name="T45" fmla="*/ T44 w 3245"/>
              <a:gd name="T46" fmla="+- 0 4851 1428"/>
              <a:gd name="T47" fmla="*/ 4851 h 3467"/>
              <a:gd name="T48" fmla="+- 0 4945 4698"/>
              <a:gd name="T49" fmla="*/ T48 w 3245"/>
              <a:gd name="T50" fmla="+- 0 4882 1428"/>
              <a:gd name="T51" fmla="*/ 4882 h 3467"/>
              <a:gd name="T52" fmla="+- 0 5047 4698"/>
              <a:gd name="T53" fmla="*/ T52 w 3245"/>
              <a:gd name="T54" fmla="+- 0 4894 1428"/>
              <a:gd name="T55" fmla="*/ 4894 h 3467"/>
              <a:gd name="T56" fmla="+- 0 7594 4698"/>
              <a:gd name="T57" fmla="*/ T56 w 3245"/>
              <a:gd name="T58" fmla="+- 0 4894 1428"/>
              <a:gd name="T59" fmla="*/ 4894 h 3467"/>
              <a:gd name="T60" fmla="+- 0 7691 4698"/>
              <a:gd name="T61" fmla="*/ T60 w 3245"/>
              <a:gd name="T62" fmla="+- 0 4880 1428"/>
              <a:gd name="T63" fmla="*/ 4880 h 3467"/>
              <a:gd name="T64" fmla="+- 0 7802 4698"/>
              <a:gd name="T65" fmla="*/ T64 w 3245"/>
              <a:gd name="T66" fmla="+- 0 4832 1428"/>
              <a:gd name="T67" fmla="*/ 4832 h 3467"/>
              <a:gd name="T68" fmla="+- 0 7856 4698"/>
              <a:gd name="T69" fmla="*/ T68 w 3245"/>
              <a:gd name="T70" fmla="+- 0 4788 1428"/>
              <a:gd name="T71" fmla="*/ 4788 h 3467"/>
              <a:gd name="T72" fmla="+- 0 7901 4698"/>
              <a:gd name="T73" fmla="*/ T72 w 3245"/>
              <a:gd name="T74" fmla="+- 0 4727 1428"/>
              <a:gd name="T75" fmla="*/ 4727 h 3467"/>
              <a:gd name="T76" fmla="+- 0 7932 4698"/>
              <a:gd name="T77" fmla="*/ T76 w 3245"/>
              <a:gd name="T78" fmla="+- 0 4647 1428"/>
              <a:gd name="T79" fmla="*/ 4647 h 3467"/>
              <a:gd name="T80" fmla="+- 0 7943 4698"/>
              <a:gd name="T81" fmla="*/ T80 w 3245"/>
              <a:gd name="T82" fmla="+- 0 4545 1428"/>
              <a:gd name="T83" fmla="*/ 4545 h 3467"/>
              <a:gd name="T84" fmla="+- 0 7943 4698"/>
              <a:gd name="T85" fmla="*/ T84 w 3245"/>
              <a:gd name="T86" fmla="+- 0 1777 1428"/>
              <a:gd name="T87" fmla="*/ 1777 h 3467"/>
              <a:gd name="T88" fmla="+- 0 7929 4698"/>
              <a:gd name="T89" fmla="*/ T88 w 3245"/>
              <a:gd name="T90" fmla="+- 0 1680 1428"/>
              <a:gd name="T91" fmla="*/ 1680 h 3467"/>
              <a:gd name="T92" fmla="+- 0 7881 4698"/>
              <a:gd name="T93" fmla="*/ T92 w 3245"/>
              <a:gd name="T94" fmla="+- 0 1568 1428"/>
              <a:gd name="T95" fmla="*/ 1568 h 3467"/>
              <a:gd name="T96" fmla="+- 0 7838 4698"/>
              <a:gd name="T97" fmla="*/ T96 w 3245"/>
              <a:gd name="T98" fmla="+- 0 1515 1428"/>
              <a:gd name="T99" fmla="*/ 1515 h 3467"/>
              <a:gd name="T100" fmla="+- 0 7777 4698"/>
              <a:gd name="T101" fmla="*/ T100 w 3245"/>
              <a:gd name="T102" fmla="+- 0 1470 1428"/>
              <a:gd name="T103" fmla="*/ 1470 h 3467"/>
              <a:gd name="T104" fmla="+- 0 7697 4698"/>
              <a:gd name="T105" fmla="*/ T104 w 3245"/>
              <a:gd name="T106" fmla="+- 0 1439 1428"/>
              <a:gd name="T107" fmla="*/ 1439 h 3467"/>
              <a:gd name="T108" fmla="+- 0 7594 4698"/>
              <a:gd name="T109" fmla="*/ T108 w 3245"/>
              <a:gd name="T110" fmla="+- 0 1428 1428"/>
              <a:gd name="T111" fmla="*/ 1428 h 3467"/>
              <a:gd name="T112" fmla="+- 0 5047 4698"/>
              <a:gd name="T113" fmla="*/ T112 w 3245"/>
              <a:gd name="T114" fmla="+- 0 1428 1428"/>
              <a:gd name="T115" fmla="*/ 1428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C52224E-39FB-4C10-A0BD-52418C9D8CA0}"/>
              </a:ext>
            </a:extLst>
          </p:cNvPr>
          <p:cNvSpPr/>
          <p:nvPr/>
        </p:nvSpPr>
        <p:spPr>
          <a:xfrm>
            <a:off x="1126836" y="4066338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ვიღვიძებ</a:t>
            </a:r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1542869-96E8-4FB7-858C-C1D5DADC9B35}"/>
              </a:ext>
            </a:extLst>
          </p:cNvPr>
          <p:cNvSpPr/>
          <p:nvPr/>
        </p:nvSpPr>
        <p:spPr>
          <a:xfrm>
            <a:off x="3972503" y="4066338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ვსაუზმობ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D49C12F-4024-40FE-AF2B-88C508ED81FC}"/>
              </a:ext>
            </a:extLst>
          </p:cNvPr>
          <p:cNvSpPr/>
          <p:nvPr/>
        </p:nvSpPr>
        <p:spPr>
          <a:xfrm>
            <a:off x="6865796" y="4066338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ვიხეხავ კბილებს</a:t>
            </a:r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EB40BAE-995E-4B00-95FD-00CAD90824B6}"/>
              </a:ext>
            </a:extLst>
          </p:cNvPr>
          <p:cNvSpPr/>
          <p:nvPr/>
        </p:nvSpPr>
        <p:spPr>
          <a:xfrm>
            <a:off x="9593212" y="4066337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ვიცვამ</a:t>
            </a:r>
            <a:endParaRPr lang="en-US" dirty="0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047CEF4B-A693-422C-8E77-BFDAF0184FFE}"/>
              </a:ext>
            </a:extLst>
          </p:cNvPr>
          <p:cNvSpPr>
            <a:spLocks/>
          </p:cNvSpPr>
          <p:nvPr/>
        </p:nvSpPr>
        <p:spPr bwMode="auto">
          <a:xfrm>
            <a:off x="7147898" y="2286004"/>
            <a:ext cx="1753044" cy="1756204"/>
          </a:xfrm>
          <a:custGeom>
            <a:avLst/>
            <a:gdLst>
              <a:gd name="T0" fmla="+- 0 13497 13148"/>
              <a:gd name="T1" fmla="*/ T0 w 3245"/>
              <a:gd name="T2" fmla="+- 0 7245 7245"/>
              <a:gd name="T3" fmla="*/ 7245 h 3467"/>
              <a:gd name="T4" fmla="+- 0 13400 13148"/>
              <a:gd name="T5" fmla="*/ T4 w 3245"/>
              <a:gd name="T6" fmla="+- 0 7259 7245"/>
              <a:gd name="T7" fmla="*/ 7259 h 3467"/>
              <a:gd name="T8" fmla="+- 0 13289 13148"/>
              <a:gd name="T9" fmla="*/ T8 w 3245"/>
              <a:gd name="T10" fmla="+- 0 7306 7245"/>
              <a:gd name="T11" fmla="*/ 7306 h 3467"/>
              <a:gd name="T12" fmla="+- 0 13235 13148"/>
              <a:gd name="T13" fmla="*/ T12 w 3245"/>
              <a:gd name="T14" fmla="+- 0 7350 7245"/>
              <a:gd name="T15" fmla="*/ 7350 h 3467"/>
              <a:gd name="T16" fmla="+- 0 13190 13148"/>
              <a:gd name="T17" fmla="*/ T16 w 3245"/>
              <a:gd name="T18" fmla="+- 0 7411 7245"/>
              <a:gd name="T19" fmla="*/ 7411 h 3467"/>
              <a:gd name="T20" fmla="+- 0 13159 13148"/>
              <a:gd name="T21" fmla="*/ T20 w 3245"/>
              <a:gd name="T22" fmla="+- 0 7491 7245"/>
              <a:gd name="T23" fmla="*/ 7491 h 3467"/>
              <a:gd name="T24" fmla="+- 0 13148 13148"/>
              <a:gd name="T25" fmla="*/ T24 w 3245"/>
              <a:gd name="T26" fmla="+- 0 7594 7245"/>
              <a:gd name="T27" fmla="*/ 7594 h 3467"/>
              <a:gd name="T28" fmla="+- 0 13148 13148"/>
              <a:gd name="T29" fmla="*/ T28 w 3245"/>
              <a:gd name="T30" fmla="+- 0 10362 7245"/>
              <a:gd name="T31" fmla="*/ 10362 h 3467"/>
              <a:gd name="T32" fmla="+- 0 13162 13148"/>
              <a:gd name="T33" fmla="*/ T32 w 3245"/>
              <a:gd name="T34" fmla="+- 0 10458 7245"/>
              <a:gd name="T35" fmla="*/ 10458 h 3467"/>
              <a:gd name="T36" fmla="+- 0 13210 13148"/>
              <a:gd name="T37" fmla="*/ T36 w 3245"/>
              <a:gd name="T38" fmla="+- 0 10570 7245"/>
              <a:gd name="T39" fmla="*/ 10570 h 3467"/>
              <a:gd name="T40" fmla="+- 0 13253 13148"/>
              <a:gd name="T41" fmla="*/ T40 w 3245"/>
              <a:gd name="T42" fmla="+- 0 10623 7245"/>
              <a:gd name="T43" fmla="*/ 10623 h 3467"/>
              <a:gd name="T44" fmla="+- 0 13314 13148"/>
              <a:gd name="T45" fmla="*/ T44 w 3245"/>
              <a:gd name="T46" fmla="+- 0 10668 7245"/>
              <a:gd name="T47" fmla="*/ 10668 h 3467"/>
              <a:gd name="T48" fmla="+- 0 13394 13148"/>
              <a:gd name="T49" fmla="*/ T48 w 3245"/>
              <a:gd name="T50" fmla="+- 0 10699 7245"/>
              <a:gd name="T51" fmla="*/ 10699 h 3467"/>
              <a:gd name="T52" fmla="+- 0 13497 13148"/>
              <a:gd name="T53" fmla="*/ T52 w 3245"/>
              <a:gd name="T54" fmla="+- 0 10711 7245"/>
              <a:gd name="T55" fmla="*/ 10711 h 3467"/>
              <a:gd name="T56" fmla="+- 0 16043 13148"/>
              <a:gd name="T57" fmla="*/ T56 w 3245"/>
              <a:gd name="T58" fmla="+- 0 10711 7245"/>
              <a:gd name="T59" fmla="*/ 10711 h 3467"/>
              <a:gd name="T60" fmla="+- 0 16140 13148"/>
              <a:gd name="T61" fmla="*/ T60 w 3245"/>
              <a:gd name="T62" fmla="+- 0 10697 7245"/>
              <a:gd name="T63" fmla="*/ 10697 h 3467"/>
              <a:gd name="T64" fmla="+- 0 16252 13148"/>
              <a:gd name="T65" fmla="*/ T64 w 3245"/>
              <a:gd name="T66" fmla="+- 0 10649 7245"/>
              <a:gd name="T67" fmla="*/ 10649 h 3467"/>
              <a:gd name="T68" fmla="+- 0 16305 13148"/>
              <a:gd name="T69" fmla="*/ T68 w 3245"/>
              <a:gd name="T70" fmla="+- 0 10605 7245"/>
              <a:gd name="T71" fmla="*/ 10605 h 3467"/>
              <a:gd name="T72" fmla="+- 0 16350 13148"/>
              <a:gd name="T73" fmla="*/ T72 w 3245"/>
              <a:gd name="T74" fmla="+- 0 10544 7245"/>
              <a:gd name="T75" fmla="*/ 10544 h 3467"/>
              <a:gd name="T76" fmla="+- 0 16381 13148"/>
              <a:gd name="T77" fmla="*/ T76 w 3245"/>
              <a:gd name="T78" fmla="+- 0 10464 7245"/>
              <a:gd name="T79" fmla="*/ 10464 h 3467"/>
              <a:gd name="T80" fmla="+- 0 16392 13148"/>
              <a:gd name="T81" fmla="*/ T80 w 3245"/>
              <a:gd name="T82" fmla="+- 0 10362 7245"/>
              <a:gd name="T83" fmla="*/ 10362 h 3467"/>
              <a:gd name="T84" fmla="+- 0 16392 13148"/>
              <a:gd name="T85" fmla="*/ T84 w 3245"/>
              <a:gd name="T86" fmla="+- 0 7594 7245"/>
              <a:gd name="T87" fmla="*/ 7594 h 3467"/>
              <a:gd name="T88" fmla="+- 0 16378 13148"/>
              <a:gd name="T89" fmla="*/ T88 w 3245"/>
              <a:gd name="T90" fmla="+- 0 7497 7245"/>
              <a:gd name="T91" fmla="*/ 7497 h 3467"/>
              <a:gd name="T92" fmla="+- 0 16331 13148"/>
              <a:gd name="T93" fmla="*/ T92 w 3245"/>
              <a:gd name="T94" fmla="+- 0 7385 7245"/>
              <a:gd name="T95" fmla="*/ 7385 h 3467"/>
              <a:gd name="T96" fmla="+- 0 16287 13148"/>
              <a:gd name="T97" fmla="*/ T96 w 3245"/>
              <a:gd name="T98" fmla="+- 0 7332 7245"/>
              <a:gd name="T99" fmla="*/ 7332 h 3467"/>
              <a:gd name="T100" fmla="+- 0 16226 13148"/>
              <a:gd name="T101" fmla="*/ T100 w 3245"/>
              <a:gd name="T102" fmla="+- 0 7287 7245"/>
              <a:gd name="T103" fmla="*/ 7287 h 3467"/>
              <a:gd name="T104" fmla="+- 0 16146 13148"/>
              <a:gd name="T105" fmla="*/ T104 w 3245"/>
              <a:gd name="T106" fmla="+- 0 7256 7245"/>
              <a:gd name="T107" fmla="*/ 7256 h 3467"/>
              <a:gd name="T108" fmla="+- 0 16043 13148"/>
              <a:gd name="T109" fmla="*/ T108 w 3245"/>
              <a:gd name="T110" fmla="+- 0 7245 7245"/>
              <a:gd name="T111" fmla="*/ 7245 h 3467"/>
              <a:gd name="T112" fmla="+- 0 13497 1314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4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77D96134-86E2-44E7-916C-68ADE6CC0670}"/>
              </a:ext>
            </a:extLst>
          </p:cNvPr>
          <p:cNvSpPr>
            <a:spLocks/>
          </p:cNvSpPr>
          <p:nvPr/>
        </p:nvSpPr>
        <p:spPr bwMode="auto">
          <a:xfrm>
            <a:off x="9784007" y="2254189"/>
            <a:ext cx="1753044" cy="1756204"/>
          </a:xfrm>
          <a:custGeom>
            <a:avLst/>
            <a:gdLst>
              <a:gd name="T0" fmla="+- 0 13497 13148"/>
              <a:gd name="T1" fmla="*/ T0 w 3245"/>
              <a:gd name="T2" fmla="+- 0 7245 7245"/>
              <a:gd name="T3" fmla="*/ 7245 h 3467"/>
              <a:gd name="T4" fmla="+- 0 13400 13148"/>
              <a:gd name="T5" fmla="*/ T4 w 3245"/>
              <a:gd name="T6" fmla="+- 0 7259 7245"/>
              <a:gd name="T7" fmla="*/ 7259 h 3467"/>
              <a:gd name="T8" fmla="+- 0 13289 13148"/>
              <a:gd name="T9" fmla="*/ T8 w 3245"/>
              <a:gd name="T10" fmla="+- 0 7306 7245"/>
              <a:gd name="T11" fmla="*/ 7306 h 3467"/>
              <a:gd name="T12" fmla="+- 0 13235 13148"/>
              <a:gd name="T13" fmla="*/ T12 w 3245"/>
              <a:gd name="T14" fmla="+- 0 7350 7245"/>
              <a:gd name="T15" fmla="*/ 7350 h 3467"/>
              <a:gd name="T16" fmla="+- 0 13190 13148"/>
              <a:gd name="T17" fmla="*/ T16 w 3245"/>
              <a:gd name="T18" fmla="+- 0 7411 7245"/>
              <a:gd name="T19" fmla="*/ 7411 h 3467"/>
              <a:gd name="T20" fmla="+- 0 13159 13148"/>
              <a:gd name="T21" fmla="*/ T20 w 3245"/>
              <a:gd name="T22" fmla="+- 0 7491 7245"/>
              <a:gd name="T23" fmla="*/ 7491 h 3467"/>
              <a:gd name="T24" fmla="+- 0 13148 13148"/>
              <a:gd name="T25" fmla="*/ T24 w 3245"/>
              <a:gd name="T26" fmla="+- 0 7594 7245"/>
              <a:gd name="T27" fmla="*/ 7594 h 3467"/>
              <a:gd name="T28" fmla="+- 0 13148 13148"/>
              <a:gd name="T29" fmla="*/ T28 w 3245"/>
              <a:gd name="T30" fmla="+- 0 10362 7245"/>
              <a:gd name="T31" fmla="*/ 10362 h 3467"/>
              <a:gd name="T32" fmla="+- 0 13162 13148"/>
              <a:gd name="T33" fmla="*/ T32 w 3245"/>
              <a:gd name="T34" fmla="+- 0 10458 7245"/>
              <a:gd name="T35" fmla="*/ 10458 h 3467"/>
              <a:gd name="T36" fmla="+- 0 13210 13148"/>
              <a:gd name="T37" fmla="*/ T36 w 3245"/>
              <a:gd name="T38" fmla="+- 0 10570 7245"/>
              <a:gd name="T39" fmla="*/ 10570 h 3467"/>
              <a:gd name="T40" fmla="+- 0 13253 13148"/>
              <a:gd name="T41" fmla="*/ T40 w 3245"/>
              <a:gd name="T42" fmla="+- 0 10623 7245"/>
              <a:gd name="T43" fmla="*/ 10623 h 3467"/>
              <a:gd name="T44" fmla="+- 0 13314 13148"/>
              <a:gd name="T45" fmla="*/ T44 w 3245"/>
              <a:gd name="T46" fmla="+- 0 10668 7245"/>
              <a:gd name="T47" fmla="*/ 10668 h 3467"/>
              <a:gd name="T48" fmla="+- 0 13394 13148"/>
              <a:gd name="T49" fmla="*/ T48 w 3245"/>
              <a:gd name="T50" fmla="+- 0 10699 7245"/>
              <a:gd name="T51" fmla="*/ 10699 h 3467"/>
              <a:gd name="T52" fmla="+- 0 13497 13148"/>
              <a:gd name="T53" fmla="*/ T52 w 3245"/>
              <a:gd name="T54" fmla="+- 0 10711 7245"/>
              <a:gd name="T55" fmla="*/ 10711 h 3467"/>
              <a:gd name="T56" fmla="+- 0 16043 13148"/>
              <a:gd name="T57" fmla="*/ T56 w 3245"/>
              <a:gd name="T58" fmla="+- 0 10711 7245"/>
              <a:gd name="T59" fmla="*/ 10711 h 3467"/>
              <a:gd name="T60" fmla="+- 0 16140 13148"/>
              <a:gd name="T61" fmla="*/ T60 w 3245"/>
              <a:gd name="T62" fmla="+- 0 10697 7245"/>
              <a:gd name="T63" fmla="*/ 10697 h 3467"/>
              <a:gd name="T64" fmla="+- 0 16252 13148"/>
              <a:gd name="T65" fmla="*/ T64 w 3245"/>
              <a:gd name="T66" fmla="+- 0 10649 7245"/>
              <a:gd name="T67" fmla="*/ 10649 h 3467"/>
              <a:gd name="T68" fmla="+- 0 16305 13148"/>
              <a:gd name="T69" fmla="*/ T68 w 3245"/>
              <a:gd name="T70" fmla="+- 0 10605 7245"/>
              <a:gd name="T71" fmla="*/ 10605 h 3467"/>
              <a:gd name="T72" fmla="+- 0 16350 13148"/>
              <a:gd name="T73" fmla="*/ T72 w 3245"/>
              <a:gd name="T74" fmla="+- 0 10544 7245"/>
              <a:gd name="T75" fmla="*/ 10544 h 3467"/>
              <a:gd name="T76" fmla="+- 0 16381 13148"/>
              <a:gd name="T77" fmla="*/ T76 w 3245"/>
              <a:gd name="T78" fmla="+- 0 10464 7245"/>
              <a:gd name="T79" fmla="*/ 10464 h 3467"/>
              <a:gd name="T80" fmla="+- 0 16392 13148"/>
              <a:gd name="T81" fmla="*/ T80 w 3245"/>
              <a:gd name="T82" fmla="+- 0 10362 7245"/>
              <a:gd name="T83" fmla="*/ 10362 h 3467"/>
              <a:gd name="T84" fmla="+- 0 16392 13148"/>
              <a:gd name="T85" fmla="*/ T84 w 3245"/>
              <a:gd name="T86" fmla="+- 0 7594 7245"/>
              <a:gd name="T87" fmla="*/ 7594 h 3467"/>
              <a:gd name="T88" fmla="+- 0 16378 13148"/>
              <a:gd name="T89" fmla="*/ T88 w 3245"/>
              <a:gd name="T90" fmla="+- 0 7497 7245"/>
              <a:gd name="T91" fmla="*/ 7497 h 3467"/>
              <a:gd name="T92" fmla="+- 0 16331 13148"/>
              <a:gd name="T93" fmla="*/ T92 w 3245"/>
              <a:gd name="T94" fmla="+- 0 7385 7245"/>
              <a:gd name="T95" fmla="*/ 7385 h 3467"/>
              <a:gd name="T96" fmla="+- 0 16287 13148"/>
              <a:gd name="T97" fmla="*/ T96 w 3245"/>
              <a:gd name="T98" fmla="+- 0 7332 7245"/>
              <a:gd name="T99" fmla="*/ 7332 h 3467"/>
              <a:gd name="T100" fmla="+- 0 16226 13148"/>
              <a:gd name="T101" fmla="*/ T100 w 3245"/>
              <a:gd name="T102" fmla="+- 0 7287 7245"/>
              <a:gd name="T103" fmla="*/ 7287 h 3467"/>
              <a:gd name="T104" fmla="+- 0 16146 13148"/>
              <a:gd name="T105" fmla="*/ T104 w 3245"/>
              <a:gd name="T106" fmla="+- 0 7256 7245"/>
              <a:gd name="T107" fmla="*/ 7256 h 3467"/>
              <a:gd name="T108" fmla="+- 0 16043 13148"/>
              <a:gd name="T109" fmla="*/ T108 w 3245"/>
              <a:gd name="T110" fmla="+- 0 7245 7245"/>
              <a:gd name="T111" fmla="*/ 7245 h 3467"/>
              <a:gd name="T112" fmla="+- 0 13497 1314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4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Picture 4" descr="Sleepy Waking Up GIF by Eduwis Educ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466" y="2489539"/>
            <a:ext cx="1730856" cy="13486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Miss Pancake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92" y="2489539"/>
            <a:ext cx="1639950" cy="128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Brushing Teeth Kutu GIF"/>
          <p:cNvPicPr>
            <a:picLocks noChangeAspect="1" noChangeArrowheads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300" y="2397172"/>
            <a:ext cx="1470237" cy="1470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ck To School GIF by Treehouse Direct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007" y="2222723"/>
            <a:ext cx="1770206" cy="17876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70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18B7EE3D-2E91-4DE4-8999-4B265F61FC7A}"/>
              </a:ext>
            </a:extLst>
          </p:cNvPr>
          <p:cNvSpPr>
            <a:spLocks/>
          </p:cNvSpPr>
          <p:nvPr/>
        </p:nvSpPr>
        <p:spPr bwMode="auto">
          <a:xfrm>
            <a:off x="5291408" y="2265290"/>
            <a:ext cx="2060575" cy="2201863"/>
          </a:xfrm>
          <a:custGeom>
            <a:avLst/>
            <a:gdLst>
              <a:gd name="T0" fmla="+- 0 5047 4698"/>
              <a:gd name="T1" fmla="*/ T0 w 3245"/>
              <a:gd name="T2" fmla="+- 0 7245 7245"/>
              <a:gd name="T3" fmla="*/ 7245 h 3467"/>
              <a:gd name="T4" fmla="+- 0 4951 4698"/>
              <a:gd name="T5" fmla="*/ T4 w 3245"/>
              <a:gd name="T6" fmla="+- 0 7259 7245"/>
              <a:gd name="T7" fmla="*/ 7259 h 3467"/>
              <a:gd name="T8" fmla="+- 0 4839 4698"/>
              <a:gd name="T9" fmla="*/ T8 w 3245"/>
              <a:gd name="T10" fmla="+- 0 7306 7245"/>
              <a:gd name="T11" fmla="*/ 7306 h 3467"/>
              <a:gd name="T12" fmla="+- 0 4786 4698"/>
              <a:gd name="T13" fmla="*/ T12 w 3245"/>
              <a:gd name="T14" fmla="+- 0 7350 7245"/>
              <a:gd name="T15" fmla="*/ 7350 h 3467"/>
              <a:gd name="T16" fmla="+- 0 4741 4698"/>
              <a:gd name="T17" fmla="*/ T16 w 3245"/>
              <a:gd name="T18" fmla="+- 0 7411 7245"/>
              <a:gd name="T19" fmla="*/ 7411 h 3467"/>
              <a:gd name="T20" fmla="+- 0 4710 4698"/>
              <a:gd name="T21" fmla="*/ T20 w 3245"/>
              <a:gd name="T22" fmla="+- 0 7491 7245"/>
              <a:gd name="T23" fmla="*/ 7491 h 3467"/>
              <a:gd name="T24" fmla="+- 0 4698 4698"/>
              <a:gd name="T25" fmla="*/ T24 w 3245"/>
              <a:gd name="T26" fmla="+- 0 7594 7245"/>
              <a:gd name="T27" fmla="*/ 7594 h 3467"/>
              <a:gd name="T28" fmla="+- 0 4698 4698"/>
              <a:gd name="T29" fmla="*/ T28 w 3245"/>
              <a:gd name="T30" fmla="+- 0 10362 7245"/>
              <a:gd name="T31" fmla="*/ 10362 h 3467"/>
              <a:gd name="T32" fmla="+- 0 4712 4698"/>
              <a:gd name="T33" fmla="*/ T32 w 3245"/>
              <a:gd name="T34" fmla="+- 0 10458 7245"/>
              <a:gd name="T35" fmla="*/ 10458 h 3467"/>
              <a:gd name="T36" fmla="+- 0 4760 4698"/>
              <a:gd name="T37" fmla="*/ T36 w 3245"/>
              <a:gd name="T38" fmla="+- 0 10570 7245"/>
              <a:gd name="T39" fmla="*/ 10570 h 3467"/>
              <a:gd name="T40" fmla="+- 0 4804 4698"/>
              <a:gd name="T41" fmla="*/ T40 w 3245"/>
              <a:gd name="T42" fmla="+- 0 10623 7245"/>
              <a:gd name="T43" fmla="*/ 10623 h 3467"/>
              <a:gd name="T44" fmla="+- 0 4865 4698"/>
              <a:gd name="T45" fmla="*/ T44 w 3245"/>
              <a:gd name="T46" fmla="+- 0 10668 7245"/>
              <a:gd name="T47" fmla="*/ 10668 h 3467"/>
              <a:gd name="T48" fmla="+- 0 4945 4698"/>
              <a:gd name="T49" fmla="*/ T48 w 3245"/>
              <a:gd name="T50" fmla="+- 0 10699 7245"/>
              <a:gd name="T51" fmla="*/ 10699 h 3467"/>
              <a:gd name="T52" fmla="+- 0 5047 4698"/>
              <a:gd name="T53" fmla="*/ T52 w 3245"/>
              <a:gd name="T54" fmla="+- 0 10711 7245"/>
              <a:gd name="T55" fmla="*/ 10711 h 3467"/>
              <a:gd name="T56" fmla="+- 0 7594 4698"/>
              <a:gd name="T57" fmla="*/ T56 w 3245"/>
              <a:gd name="T58" fmla="+- 0 10711 7245"/>
              <a:gd name="T59" fmla="*/ 10711 h 3467"/>
              <a:gd name="T60" fmla="+- 0 7691 4698"/>
              <a:gd name="T61" fmla="*/ T60 w 3245"/>
              <a:gd name="T62" fmla="+- 0 10697 7245"/>
              <a:gd name="T63" fmla="*/ 10697 h 3467"/>
              <a:gd name="T64" fmla="+- 0 7802 4698"/>
              <a:gd name="T65" fmla="*/ T64 w 3245"/>
              <a:gd name="T66" fmla="+- 0 10649 7245"/>
              <a:gd name="T67" fmla="*/ 10649 h 3467"/>
              <a:gd name="T68" fmla="+- 0 7856 4698"/>
              <a:gd name="T69" fmla="*/ T68 w 3245"/>
              <a:gd name="T70" fmla="+- 0 10605 7245"/>
              <a:gd name="T71" fmla="*/ 10605 h 3467"/>
              <a:gd name="T72" fmla="+- 0 7901 4698"/>
              <a:gd name="T73" fmla="*/ T72 w 3245"/>
              <a:gd name="T74" fmla="+- 0 10544 7245"/>
              <a:gd name="T75" fmla="*/ 10544 h 3467"/>
              <a:gd name="T76" fmla="+- 0 7932 4698"/>
              <a:gd name="T77" fmla="*/ T76 w 3245"/>
              <a:gd name="T78" fmla="+- 0 10464 7245"/>
              <a:gd name="T79" fmla="*/ 10464 h 3467"/>
              <a:gd name="T80" fmla="+- 0 7943 4698"/>
              <a:gd name="T81" fmla="*/ T80 w 3245"/>
              <a:gd name="T82" fmla="+- 0 10362 7245"/>
              <a:gd name="T83" fmla="*/ 10362 h 3467"/>
              <a:gd name="T84" fmla="+- 0 7943 4698"/>
              <a:gd name="T85" fmla="*/ T84 w 3245"/>
              <a:gd name="T86" fmla="+- 0 7594 7245"/>
              <a:gd name="T87" fmla="*/ 7594 h 3467"/>
              <a:gd name="T88" fmla="+- 0 7929 4698"/>
              <a:gd name="T89" fmla="*/ T88 w 3245"/>
              <a:gd name="T90" fmla="+- 0 7497 7245"/>
              <a:gd name="T91" fmla="*/ 7497 h 3467"/>
              <a:gd name="T92" fmla="+- 0 7881 4698"/>
              <a:gd name="T93" fmla="*/ T92 w 3245"/>
              <a:gd name="T94" fmla="+- 0 7385 7245"/>
              <a:gd name="T95" fmla="*/ 7385 h 3467"/>
              <a:gd name="T96" fmla="+- 0 7838 4698"/>
              <a:gd name="T97" fmla="*/ T96 w 3245"/>
              <a:gd name="T98" fmla="+- 0 7332 7245"/>
              <a:gd name="T99" fmla="*/ 7332 h 3467"/>
              <a:gd name="T100" fmla="+- 0 7777 4698"/>
              <a:gd name="T101" fmla="*/ T100 w 3245"/>
              <a:gd name="T102" fmla="+- 0 7287 7245"/>
              <a:gd name="T103" fmla="*/ 7287 h 3467"/>
              <a:gd name="T104" fmla="+- 0 7697 4698"/>
              <a:gd name="T105" fmla="*/ T104 w 3245"/>
              <a:gd name="T106" fmla="+- 0 7256 7245"/>
              <a:gd name="T107" fmla="*/ 7256 h 3467"/>
              <a:gd name="T108" fmla="+- 0 7594 4698"/>
              <a:gd name="T109" fmla="*/ T108 w 3245"/>
              <a:gd name="T110" fmla="+- 0 7245 7245"/>
              <a:gd name="T111" fmla="*/ 7245 h 3467"/>
              <a:gd name="T112" fmla="+- 0 5047 469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BC2AA40-C25D-4D1A-B56B-B190D7920951}"/>
              </a:ext>
            </a:extLst>
          </p:cNvPr>
          <p:cNvSpPr/>
          <p:nvPr/>
        </p:nvSpPr>
        <p:spPr>
          <a:xfrm>
            <a:off x="5162531" y="4519934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ვერთობი მეგობრებთან</a:t>
            </a:r>
            <a:endParaRPr lang="en-US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49287C58-EBC5-41CE-8676-039CB395C4C5}"/>
              </a:ext>
            </a:extLst>
          </p:cNvPr>
          <p:cNvSpPr>
            <a:spLocks/>
          </p:cNvSpPr>
          <p:nvPr/>
        </p:nvSpPr>
        <p:spPr bwMode="auto">
          <a:xfrm>
            <a:off x="9263247" y="2251956"/>
            <a:ext cx="2060575" cy="2201859"/>
          </a:xfrm>
          <a:custGeom>
            <a:avLst/>
            <a:gdLst>
              <a:gd name="T0" fmla="+- 0 13497 13148"/>
              <a:gd name="T1" fmla="*/ T0 w 3245"/>
              <a:gd name="T2" fmla="+- 0 7245 7245"/>
              <a:gd name="T3" fmla="*/ 7245 h 3467"/>
              <a:gd name="T4" fmla="+- 0 13400 13148"/>
              <a:gd name="T5" fmla="*/ T4 w 3245"/>
              <a:gd name="T6" fmla="+- 0 7259 7245"/>
              <a:gd name="T7" fmla="*/ 7259 h 3467"/>
              <a:gd name="T8" fmla="+- 0 13289 13148"/>
              <a:gd name="T9" fmla="*/ T8 w 3245"/>
              <a:gd name="T10" fmla="+- 0 7306 7245"/>
              <a:gd name="T11" fmla="*/ 7306 h 3467"/>
              <a:gd name="T12" fmla="+- 0 13235 13148"/>
              <a:gd name="T13" fmla="*/ T12 w 3245"/>
              <a:gd name="T14" fmla="+- 0 7350 7245"/>
              <a:gd name="T15" fmla="*/ 7350 h 3467"/>
              <a:gd name="T16" fmla="+- 0 13190 13148"/>
              <a:gd name="T17" fmla="*/ T16 w 3245"/>
              <a:gd name="T18" fmla="+- 0 7411 7245"/>
              <a:gd name="T19" fmla="*/ 7411 h 3467"/>
              <a:gd name="T20" fmla="+- 0 13159 13148"/>
              <a:gd name="T21" fmla="*/ T20 w 3245"/>
              <a:gd name="T22" fmla="+- 0 7491 7245"/>
              <a:gd name="T23" fmla="*/ 7491 h 3467"/>
              <a:gd name="T24" fmla="+- 0 13148 13148"/>
              <a:gd name="T25" fmla="*/ T24 w 3245"/>
              <a:gd name="T26" fmla="+- 0 7594 7245"/>
              <a:gd name="T27" fmla="*/ 7594 h 3467"/>
              <a:gd name="T28" fmla="+- 0 13148 13148"/>
              <a:gd name="T29" fmla="*/ T28 w 3245"/>
              <a:gd name="T30" fmla="+- 0 10362 7245"/>
              <a:gd name="T31" fmla="*/ 10362 h 3467"/>
              <a:gd name="T32" fmla="+- 0 13162 13148"/>
              <a:gd name="T33" fmla="*/ T32 w 3245"/>
              <a:gd name="T34" fmla="+- 0 10458 7245"/>
              <a:gd name="T35" fmla="*/ 10458 h 3467"/>
              <a:gd name="T36" fmla="+- 0 13210 13148"/>
              <a:gd name="T37" fmla="*/ T36 w 3245"/>
              <a:gd name="T38" fmla="+- 0 10570 7245"/>
              <a:gd name="T39" fmla="*/ 10570 h 3467"/>
              <a:gd name="T40" fmla="+- 0 13253 13148"/>
              <a:gd name="T41" fmla="*/ T40 w 3245"/>
              <a:gd name="T42" fmla="+- 0 10623 7245"/>
              <a:gd name="T43" fmla="*/ 10623 h 3467"/>
              <a:gd name="T44" fmla="+- 0 13314 13148"/>
              <a:gd name="T45" fmla="*/ T44 w 3245"/>
              <a:gd name="T46" fmla="+- 0 10668 7245"/>
              <a:gd name="T47" fmla="*/ 10668 h 3467"/>
              <a:gd name="T48" fmla="+- 0 13394 13148"/>
              <a:gd name="T49" fmla="*/ T48 w 3245"/>
              <a:gd name="T50" fmla="+- 0 10699 7245"/>
              <a:gd name="T51" fmla="*/ 10699 h 3467"/>
              <a:gd name="T52" fmla="+- 0 13497 13148"/>
              <a:gd name="T53" fmla="*/ T52 w 3245"/>
              <a:gd name="T54" fmla="+- 0 10711 7245"/>
              <a:gd name="T55" fmla="*/ 10711 h 3467"/>
              <a:gd name="T56" fmla="+- 0 16043 13148"/>
              <a:gd name="T57" fmla="*/ T56 w 3245"/>
              <a:gd name="T58" fmla="+- 0 10711 7245"/>
              <a:gd name="T59" fmla="*/ 10711 h 3467"/>
              <a:gd name="T60" fmla="+- 0 16140 13148"/>
              <a:gd name="T61" fmla="*/ T60 w 3245"/>
              <a:gd name="T62" fmla="+- 0 10697 7245"/>
              <a:gd name="T63" fmla="*/ 10697 h 3467"/>
              <a:gd name="T64" fmla="+- 0 16252 13148"/>
              <a:gd name="T65" fmla="*/ T64 w 3245"/>
              <a:gd name="T66" fmla="+- 0 10649 7245"/>
              <a:gd name="T67" fmla="*/ 10649 h 3467"/>
              <a:gd name="T68" fmla="+- 0 16305 13148"/>
              <a:gd name="T69" fmla="*/ T68 w 3245"/>
              <a:gd name="T70" fmla="+- 0 10605 7245"/>
              <a:gd name="T71" fmla="*/ 10605 h 3467"/>
              <a:gd name="T72" fmla="+- 0 16350 13148"/>
              <a:gd name="T73" fmla="*/ T72 w 3245"/>
              <a:gd name="T74" fmla="+- 0 10544 7245"/>
              <a:gd name="T75" fmla="*/ 10544 h 3467"/>
              <a:gd name="T76" fmla="+- 0 16381 13148"/>
              <a:gd name="T77" fmla="*/ T76 w 3245"/>
              <a:gd name="T78" fmla="+- 0 10464 7245"/>
              <a:gd name="T79" fmla="*/ 10464 h 3467"/>
              <a:gd name="T80" fmla="+- 0 16392 13148"/>
              <a:gd name="T81" fmla="*/ T80 w 3245"/>
              <a:gd name="T82" fmla="+- 0 10362 7245"/>
              <a:gd name="T83" fmla="*/ 10362 h 3467"/>
              <a:gd name="T84" fmla="+- 0 16392 13148"/>
              <a:gd name="T85" fmla="*/ T84 w 3245"/>
              <a:gd name="T86" fmla="+- 0 7594 7245"/>
              <a:gd name="T87" fmla="*/ 7594 h 3467"/>
              <a:gd name="T88" fmla="+- 0 16378 13148"/>
              <a:gd name="T89" fmla="*/ T88 w 3245"/>
              <a:gd name="T90" fmla="+- 0 7497 7245"/>
              <a:gd name="T91" fmla="*/ 7497 h 3467"/>
              <a:gd name="T92" fmla="+- 0 16331 13148"/>
              <a:gd name="T93" fmla="*/ T92 w 3245"/>
              <a:gd name="T94" fmla="+- 0 7385 7245"/>
              <a:gd name="T95" fmla="*/ 7385 h 3467"/>
              <a:gd name="T96" fmla="+- 0 16287 13148"/>
              <a:gd name="T97" fmla="*/ T96 w 3245"/>
              <a:gd name="T98" fmla="+- 0 7332 7245"/>
              <a:gd name="T99" fmla="*/ 7332 h 3467"/>
              <a:gd name="T100" fmla="+- 0 16226 13148"/>
              <a:gd name="T101" fmla="*/ T100 w 3245"/>
              <a:gd name="T102" fmla="+- 0 7287 7245"/>
              <a:gd name="T103" fmla="*/ 7287 h 3467"/>
              <a:gd name="T104" fmla="+- 0 16146 13148"/>
              <a:gd name="T105" fmla="*/ T104 w 3245"/>
              <a:gd name="T106" fmla="+- 0 7256 7245"/>
              <a:gd name="T107" fmla="*/ 7256 h 3467"/>
              <a:gd name="T108" fmla="+- 0 16043 13148"/>
              <a:gd name="T109" fmla="*/ T108 w 3245"/>
              <a:gd name="T110" fmla="+- 0 7245 7245"/>
              <a:gd name="T111" fmla="*/ 7245 h 3467"/>
              <a:gd name="T112" fmla="+- 0 13497 1314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4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E9C322-2CE6-4489-A41F-00312B32CE93}"/>
              </a:ext>
            </a:extLst>
          </p:cNvPr>
          <p:cNvSpPr/>
          <p:nvPr/>
        </p:nvSpPr>
        <p:spPr>
          <a:xfrm>
            <a:off x="9135006" y="4520497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ვუსმენ მასწავლებელს</a:t>
            </a:r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9AC5B5C-41B2-47DE-B81A-69BB090FC2BE}"/>
              </a:ext>
            </a:extLst>
          </p:cNvPr>
          <p:cNvSpPr/>
          <p:nvPr/>
        </p:nvSpPr>
        <p:spPr>
          <a:xfrm>
            <a:off x="1369077" y="4540488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ვთამაშობ სკოლის ეზოში</a:t>
            </a:r>
            <a:endParaRPr lang="en-US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18C2B14D-3C35-4D3F-BDCB-D3C8D01149D0}"/>
              </a:ext>
            </a:extLst>
          </p:cNvPr>
          <p:cNvSpPr>
            <a:spLocks/>
          </p:cNvSpPr>
          <p:nvPr/>
        </p:nvSpPr>
        <p:spPr bwMode="auto">
          <a:xfrm>
            <a:off x="1497954" y="2328068"/>
            <a:ext cx="2060575" cy="2201863"/>
          </a:xfrm>
          <a:custGeom>
            <a:avLst/>
            <a:gdLst>
              <a:gd name="T0" fmla="+- 0 5047 4698"/>
              <a:gd name="T1" fmla="*/ T0 w 3245"/>
              <a:gd name="T2" fmla="+- 0 7245 7245"/>
              <a:gd name="T3" fmla="*/ 7245 h 3467"/>
              <a:gd name="T4" fmla="+- 0 4951 4698"/>
              <a:gd name="T5" fmla="*/ T4 w 3245"/>
              <a:gd name="T6" fmla="+- 0 7259 7245"/>
              <a:gd name="T7" fmla="*/ 7259 h 3467"/>
              <a:gd name="T8" fmla="+- 0 4839 4698"/>
              <a:gd name="T9" fmla="*/ T8 w 3245"/>
              <a:gd name="T10" fmla="+- 0 7306 7245"/>
              <a:gd name="T11" fmla="*/ 7306 h 3467"/>
              <a:gd name="T12" fmla="+- 0 4786 4698"/>
              <a:gd name="T13" fmla="*/ T12 w 3245"/>
              <a:gd name="T14" fmla="+- 0 7350 7245"/>
              <a:gd name="T15" fmla="*/ 7350 h 3467"/>
              <a:gd name="T16" fmla="+- 0 4741 4698"/>
              <a:gd name="T17" fmla="*/ T16 w 3245"/>
              <a:gd name="T18" fmla="+- 0 7411 7245"/>
              <a:gd name="T19" fmla="*/ 7411 h 3467"/>
              <a:gd name="T20" fmla="+- 0 4710 4698"/>
              <a:gd name="T21" fmla="*/ T20 w 3245"/>
              <a:gd name="T22" fmla="+- 0 7491 7245"/>
              <a:gd name="T23" fmla="*/ 7491 h 3467"/>
              <a:gd name="T24" fmla="+- 0 4698 4698"/>
              <a:gd name="T25" fmla="*/ T24 w 3245"/>
              <a:gd name="T26" fmla="+- 0 7594 7245"/>
              <a:gd name="T27" fmla="*/ 7594 h 3467"/>
              <a:gd name="T28" fmla="+- 0 4698 4698"/>
              <a:gd name="T29" fmla="*/ T28 w 3245"/>
              <a:gd name="T30" fmla="+- 0 10362 7245"/>
              <a:gd name="T31" fmla="*/ 10362 h 3467"/>
              <a:gd name="T32" fmla="+- 0 4712 4698"/>
              <a:gd name="T33" fmla="*/ T32 w 3245"/>
              <a:gd name="T34" fmla="+- 0 10458 7245"/>
              <a:gd name="T35" fmla="*/ 10458 h 3467"/>
              <a:gd name="T36" fmla="+- 0 4760 4698"/>
              <a:gd name="T37" fmla="*/ T36 w 3245"/>
              <a:gd name="T38" fmla="+- 0 10570 7245"/>
              <a:gd name="T39" fmla="*/ 10570 h 3467"/>
              <a:gd name="T40" fmla="+- 0 4804 4698"/>
              <a:gd name="T41" fmla="*/ T40 w 3245"/>
              <a:gd name="T42" fmla="+- 0 10623 7245"/>
              <a:gd name="T43" fmla="*/ 10623 h 3467"/>
              <a:gd name="T44" fmla="+- 0 4865 4698"/>
              <a:gd name="T45" fmla="*/ T44 w 3245"/>
              <a:gd name="T46" fmla="+- 0 10668 7245"/>
              <a:gd name="T47" fmla="*/ 10668 h 3467"/>
              <a:gd name="T48" fmla="+- 0 4945 4698"/>
              <a:gd name="T49" fmla="*/ T48 w 3245"/>
              <a:gd name="T50" fmla="+- 0 10699 7245"/>
              <a:gd name="T51" fmla="*/ 10699 h 3467"/>
              <a:gd name="T52" fmla="+- 0 5047 4698"/>
              <a:gd name="T53" fmla="*/ T52 w 3245"/>
              <a:gd name="T54" fmla="+- 0 10711 7245"/>
              <a:gd name="T55" fmla="*/ 10711 h 3467"/>
              <a:gd name="T56" fmla="+- 0 7594 4698"/>
              <a:gd name="T57" fmla="*/ T56 w 3245"/>
              <a:gd name="T58" fmla="+- 0 10711 7245"/>
              <a:gd name="T59" fmla="*/ 10711 h 3467"/>
              <a:gd name="T60" fmla="+- 0 7691 4698"/>
              <a:gd name="T61" fmla="*/ T60 w 3245"/>
              <a:gd name="T62" fmla="+- 0 10697 7245"/>
              <a:gd name="T63" fmla="*/ 10697 h 3467"/>
              <a:gd name="T64" fmla="+- 0 7802 4698"/>
              <a:gd name="T65" fmla="*/ T64 w 3245"/>
              <a:gd name="T66" fmla="+- 0 10649 7245"/>
              <a:gd name="T67" fmla="*/ 10649 h 3467"/>
              <a:gd name="T68" fmla="+- 0 7856 4698"/>
              <a:gd name="T69" fmla="*/ T68 w 3245"/>
              <a:gd name="T70" fmla="+- 0 10605 7245"/>
              <a:gd name="T71" fmla="*/ 10605 h 3467"/>
              <a:gd name="T72" fmla="+- 0 7901 4698"/>
              <a:gd name="T73" fmla="*/ T72 w 3245"/>
              <a:gd name="T74" fmla="+- 0 10544 7245"/>
              <a:gd name="T75" fmla="*/ 10544 h 3467"/>
              <a:gd name="T76" fmla="+- 0 7932 4698"/>
              <a:gd name="T77" fmla="*/ T76 w 3245"/>
              <a:gd name="T78" fmla="+- 0 10464 7245"/>
              <a:gd name="T79" fmla="*/ 10464 h 3467"/>
              <a:gd name="T80" fmla="+- 0 7943 4698"/>
              <a:gd name="T81" fmla="*/ T80 w 3245"/>
              <a:gd name="T82" fmla="+- 0 10362 7245"/>
              <a:gd name="T83" fmla="*/ 10362 h 3467"/>
              <a:gd name="T84" fmla="+- 0 7943 4698"/>
              <a:gd name="T85" fmla="*/ T84 w 3245"/>
              <a:gd name="T86" fmla="+- 0 7594 7245"/>
              <a:gd name="T87" fmla="*/ 7594 h 3467"/>
              <a:gd name="T88" fmla="+- 0 7929 4698"/>
              <a:gd name="T89" fmla="*/ T88 w 3245"/>
              <a:gd name="T90" fmla="+- 0 7497 7245"/>
              <a:gd name="T91" fmla="*/ 7497 h 3467"/>
              <a:gd name="T92" fmla="+- 0 7881 4698"/>
              <a:gd name="T93" fmla="*/ T92 w 3245"/>
              <a:gd name="T94" fmla="+- 0 7385 7245"/>
              <a:gd name="T95" fmla="*/ 7385 h 3467"/>
              <a:gd name="T96" fmla="+- 0 7838 4698"/>
              <a:gd name="T97" fmla="*/ T96 w 3245"/>
              <a:gd name="T98" fmla="+- 0 7332 7245"/>
              <a:gd name="T99" fmla="*/ 7332 h 3467"/>
              <a:gd name="T100" fmla="+- 0 7777 4698"/>
              <a:gd name="T101" fmla="*/ T100 w 3245"/>
              <a:gd name="T102" fmla="+- 0 7287 7245"/>
              <a:gd name="T103" fmla="*/ 7287 h 3467"/>
              <a:gd name="T104" fmla="+- 0 7697 4698"/>
              <a:gd name="T105" fmla="*/ T104 w 3245"/>
              <a:gd name="T106" fmla="+- 0 7256 7245"/>
              <a:gd name="T107" fmla="*/ 7256 h 3467"/>
              <a:gd name="T108" fmla="+- 0 7594 4698"/>
              <a:gd name="T109" fmla="*/ T108 w 3245"/>
              <a:gd name="T110" fmla="+- 0 7245 7245"/>
              <a:gd name="T111" fmla="*/ 7245 h 3467"/>
              <a:gd name="T112" fmla="+- 0 5047 469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4" descr="School Kids GIF by Alex The Astronau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072" y="2359456"/>
            <a:ext cx="1865931" cy="2139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juego jugar GIF by Fundacion Arco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155" y="2328068"/>
            <a:ext cx="1833225" cy="20232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ome - The Patatas - An Education Solutions Consultancy"/>
          <p:cNvPicPr>
            <a:picLocks noChangeAspect="1" noChangeArrowheads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539" y="2328069"/>
            <a:ext cx="2108283" cy="202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82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FBBFDABA-AEBF-4893-AFC9-239E3EFD9003}"/>
              </a:ext>
            </a:extLst>
          </p:cNvPr>
          <p:cNvSpPr>
            <a:spLocks/>
          </p:cNvSpPr>
          <p:nvPr/>
        </p:nvSpPr>
        <p:spPr bwMode="auto">
          <a:xfrm>
            <a:off x="9546221" y="2267107"/>
            <a:ext cx="2101775" cy="2284428"/>
          </a:xfrm>
          <a:custGeom>
            <a:avLst/>
            <a:gdLst>
              <a:gd name="T0" fmla="+- 0 369 20"/>
              <a:gd name="T1" fmla="*/ T0 w 3245"/>
              <a:gd name="T2" fmla="+- 0 20 20"/>
              <a:gd name="T3" fmla="*/ 20 h 3467"/>
              <a:gd name="T4" fmla="+- 0 272 20"/>
              <a:gd name="T5" fmla="*/ T4 w 3245"/>
              <a:gd name="T6" fmla="+- 0 34 20"/>
              <a:gd name="T7" fmla="*/ 34 h 3467"/>
              <a:gd name="T8" fmla="+- 0 161 20"/>
              <a:gd name="T9" fmla="*/ T8 w 3245"/>
              <a:gd name="T10" fmla="+- 0 82 20"/>
              <a:gd name="T11" fmla="*/ 82 h 3467"/>
              <a:gd name="T12" fmla="+- 0 107 20"/>
              <a:gd name="T13" fmla="*/ T12 w 3245"/>
              <a:gd name="T14" fmla="+- 0 126 20"/>
              <a:gd name="T15" fmla="*/ 126 h 3467"/>
              <a:gd name="T16" fmla="+- 0 62 20"/>
              <a:gd name="T17" fmla="*/ T16 w 3245"/>
              <a:gd name="T18" fmla="+- 0 186 20"/>
              <a:gd name="T19" fmla="*/ 186 h 3467"/>
              <a:gd name="T20" fmla="+- 0 32 20"/>
              <a:gd name="T21" fmla="*/ T20 w 3245"/>
              <a:gd name="T22" fmla="+- 0 266 20"/>
              <a:gd name="T23" fmla="*/ 266 h 3467"/>
              <a:gd name="T24" fmla="+- 0 20 20"/>
              <a:gd name="T25" fmla="*/ T24 w 3245"/>
              <a:gd name="T26" fmla="+- 0 369 20"/>
              <a:gd name="T27" fmla="*/ 369 h 3467"/>
              <a:gd name="T28" fmla="+- 0 20 20"/>
              <a:gd name="T29" fmla="*/ T28 w 3245"/>
              <a:gd name="T30" fmla="+- 0 3137 20"/>
              <a:gd name="T31" fmla="*/ 3137 h 3467"/>
              <a:gd name="T32" fmla="+- 0 34 20"/>
              <a:gd name="T33" fmla="*/ T32 w 3245"/>
              <a:gd name="T34" fmla="+- 0 3234 20"/>
              <a:gd name="T35" fmla="*/ 3234 h 3467"/>
              <a:gd name="T36" fmla="+- 0 82 20"/>
              <a:gd name="T37" fmla="*/ T36 w 3245"/>
              <a:gd name="T38" fmla="+- 0 3345 20"/>
              <a:gd name="T39" fmla="*/ 3345 h 3467"/>
              <a:gd name="T40" fmla="+- 0 126 20"/>
              <a:gd name="T41" fmla="*/ T40 w 3245"/>
              <a:gd name="T42" fmla="+- 0 3399 20"/>
              <a:gd name="T43" fmla="*/ 3399 h 3467"/>
              <a:gd name="T44" fmla="+- 0 186 20"/>
              <a:gd name="T45" fmla="*/ T44 w 3245"/>
              <a:gd name="T46" fmla="+- 0 3444 20"/>
              <a:gd name="T47" fmla="*/ 3444 h 3467"/>
              <a:gd name="T48" fmla="+- 0 266 20"/>
              <a:gd name="T49" fmla="*/ T48 w 3245"/>
              <a:gd name="T50" fmla="+- 0 3475 20"/>
              <a:gd name="T51" fmla="*/ 3475 h 3467"/>
              <a:gd name="T52" fmla="+- 0 369 20"/>
              <a:gd name="T53" fmla="*/ T52 w 3245"/>
              <a:gd name="T54" fmla="+- 0 3486 20"/>
              <a:gd name="T55" fmla="*/ 3486 h 3467"/>
              <a:gd name="T56" fmla="+- 0 2916 20"/>
              <a:gd name="T57" fmla="*/ T56 w 3245"/>
              <a:gd name="T58" fmla="+- 0 3486 20"/>
              <a:gd name="T59" fmla="*/ 3486 h 3467"/>
              <a:gd name="T60" fmla="+- 0 3012 20"/>
              <a:gd name="T61" fmla="*/ T60 w 3245"/>
              <a:gd name="T62" fmla="+- 0 3472 20"/>
              <a:gd name="T63" fmla="*/ 3472 h 3467"/>
              <a:gd name="T64" fmla="+- 0 3124 20"/>
              <a:gd name="T65" fmla="*/ T64 w 3245"/>
              <a:gd name="T66" fmla="+- 0 3424 20"/>
              <a:gd name="T67" fmla="*/ 3424 h 3467"/>
              <a:gd name="T68" fmla="+- 0 3177 20"/>
              <a:gd name="T69" fmla="*/ T68 w 3245"/>
              <a:gd name="T70" fmla="+- 0 3381 20"/>
              <a:gd name="T71" fmla="*/ 3381 h 3467"/>
              <a:gd name="T72" fmla="+- 0 3222 20"/>
              <a:gd name="T73" fmla="*/ T72 w 3245"/>
              <a:gd name="T74" fmla="+- 0 3320 20"/>
              <a:gd name="T75" fmla="*/ 3320 h 3467"/>
              <a:gd name="T76" fmla="+- 0 3253 20"/>
              <a:gd name="T77" fmla="*/ T76 w 3245"/>
              <a:gd name="T78" fmla="+- 0 3240 20"/>
              <a:gd name="T79" fmla="*/ 3240 h 3467"/>
              <a:gd name="T80" fmla="+- 0 3265 20"/>
              <a:gd name="T81" fmla="*/ T80 w 3245"/>
              <a:gd name="T82" fmla="+- 0 3137 20"/>
              <a:gd name="T83" fmla="*/ 3137 h 3467"/>
              <a:gd name="T84" fmla="+- 0 3265 20"/>
              <a:gd name="T85" fmla="*/ T84 w 3245"/>
              <a:gd name="T86" fmla="+- 0 369 20"/>
              <a:gd name="T87" fmla="*/ 369 h 3467"/>
              <a:gd name="T88" fmla="+- 0 3251 20"/>
              <a:gd name="T89" fmla="*/ T88 w 3245"/>
              <a:gd name="T90" fmla="+- 0 272 20"/>
              <a:gd name="T91" fmla="*/ 272 h 3467"/>
              <a:gd name="T92" fmla="+- 0 3203 20"/>
              <a:gd name="T93" fmla="*/ T92 w 3245"/>
              <a:gd name="T94" fmla="+- 0 161 20"/>
              <a:gd name="T95" fmla="*/ 161 h 3467"/>
              <a:gd name="T96" fmla="+- 0 3159 20"/>
              <a:gd name="T97" fmla="*/ T96 w 3245"/>
              <a:gd name="T98" fmla="+- 0 107 20"/>
              <a:gd name="T99" fmla="*/ 107 h 3467"/>
              <a:gd name="T100" fmla="+- 0 3098 20"/>
              <a:gd name="T101" fmla="*/ T100 w 3245"/>
              <a:gd name="T102" fmla="+- 0 62 20"/>
              <a:gd name="T103" fmla="*/ 62 h 3467"/>
              <a:gd name="T104" fmla="+- 0 3018 20"/>
              <a:gd name="T105" fmla="*/ T104 w 3245"/>
              <a:gd name="T106" fmla="+- 0 32 20"/>
              <a:gd name="T107" fmla="*/ 32 h 3467"/>
              <a:gd name="T108" fmla="+- 0 2916 20"/>
              <a:gd name="T109" fmla="*/ T108 w 3245"/>
              <a:gd name="T110" fmla="+- 0 20 20"/>
              <a:gd name="T111" fmla="*/ 20 h 3467"/>
              <a:gd name="T112" fmla="+- 0 369 20"/>
              <a:gd name="T113" fmla="*/ T112 w 3245"/>
              <a:gd name="T114" fmla="+- 0 20 20"/>
              <a:gd name="T115" fmla="*/ 20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2"/>
                </a:lnTo>
                <a:lnTo>
                  <a:pt x="87" y="106"/>
                </a:lnTo>
                <a:lnTo>
                  <a:pt x="42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4"/>
                </a:lnTo>
                <a:lnTo>
                  <a:pt x="62" y="3325"/>
                </a:lnTo>
                <a:lnTo>
                  <a:pt x="106" y="3379"/>
                </a:lnTo>
                <a:lnTo>
                  <a:pt x="166" y="3424"/>
                </a:lnTo>
                <a:lnTo>
                  <a:pt x="246" y="3455"/>
                </a:lnTo>
                <a:lnTo>
                  <a:pt x="349" y="3466"/>
                </a:lnTo>
                <a:lnTo>
                  <a:pt x="2896" y="3466"/>
                </a:lnTo>
                <a:lnTo>
                  <a:pt x="2992" y="3452"/>
                </a:lnTo>
                <a:lnTo>
                  <a:pt x="3104" y="3404"/>
                </a:lnTo>
                <a:lnTo>
                  <a:pt x="3157" y="3361"/>
                </a:lnTo>
                <a:lnTo>
                  <a:pt x="3202" y="3300"/>
                </a:lnTo>
                <a:lnTo>
                  <a:pt x="3233" y="3220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1"/>
                </a:lnTo>
                <a:lnTo>
                  <a:pt x="3139" y="87"/>
                </a:lnTo>
                <a:lnTo>
                  <a:pt x="3078" y="42"/>
                </a:lnTo>
                <a:lnTo>
                  <a:pt x="2998" y="12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2C4EF0-AB26-4091-A695-D092E21DC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6873" y="5172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BD407A-E2C6-4BB2-A72E-AF025BD09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111" y="26603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E73ED57-A605-4C42-BF02-1B1CE4236FA3}"/>
              </a:ext>
            </a:extLst>
          </p:cNvPr>
          <p:cNvGrpSpPr>
            <a:grpSpLocks/>
          </p:cNvGrpSpPr>
          <p:nvPr/>
        </p:nvGrpSpPr>
        <p:grpSpPr bwMode="auto">
          <a:xfrm>
            <a:off x="3874333" y="2293774"/>
            <a:ext cx="2060575" cy="2309189"/>
            <a:chOff x="12501" y="2671"/>
            <a:chExt cx="3245" cy="3636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8DAB2E7-FF45-4F92-AD51-C9B1D9445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1" y="2671"/>
              <a:ext cx="3245" cy="3636"/>
            </a:xfrm>
            <a:custGeom>
              <a:avLst/>
              <a:gdLst>
                <a:gd name="T0" fmla="+- 0 13497 13148"/>
                <a:gd name="T1" fmla="*/ T0 w 3245"/>
                <a:gd name="T2" fmla="+- 0 1428 1428"/>
                <a:gd name="T3" fmla="*/ 1428 h 3467"/>
                <a:gd name="T4" fmla="+- 0 13400 13148"/>
                <a:gd name="T5" fmla="*/ T4 w 3245"/>
                <a:gd name="T6" fmla="+- 0 1442 1428"/>
                <a:gd name="T7" fmla="*/ 1442 h 3467"/>
                <a:gd name="T8" fmla="+- 0 13289 13148"/>
                <a:gd name="T9" fmla="*/ T8 w 3245"/>
                <a:gd name="T10" fmla="+- 0 1489 1428"/>
                <a:gd name="T11" fmla="*/ 1489 h 3467"/>
                <a:gd name="T12" fmla="+- 0 13235 13148"/>
                <a:gd name="T13" fmla="*/ T12 w 3245"/>
                <a:gd name="T14" fmla="+- 0 1533 1428"/>
                <a:gd name="T15" fmla="*/ 1533 h 3467"/>
                <a:gd name="T16" fmla="+- 0 13190 13148"/>
                <a:gd name="T17" fmla="*/ T16 w 3245"/>
                <a:gd name="T18" fmla="+- 0 1594 1428"/>
                <a:gd name="T19" fmla="*/ 1594 h 3467"/>
                <a:gd name="T20" fmla="+- 0 13159 13148"/>
                <a:gd name="T21" fmla="*/ T20 w 3245"/>
                <a:gd name="T22" fmla="+- 0 1674 1428"/>
                <a:gd name="T23" fmla="*/ 1674 h 3467"/>
                <a:gd name="T24" fmla="+- 0 13148 13148"/>
                <a:gd name="T25" fmla="*/ T24 w 3245"/>
                <a:gd name="T26" fmla="+- 0 1777 1428"/>
                <a:gd name="T27" fmla="*/ 1777 h 3467"/>
                <a:gd name="T28" fmla="+- 0 13148 13148"/>
                <a:gd name="T29" fmla="*/ T28 w 3245"/>
                <a:gd name="T30" fmla="+- 0 4545 1428"/>
                <a:gd name="T31" fmla="*/ 4545 h 3467"/>
                <a:gd name="T32" fmla="+- 0 13162 13148"/>
                <a:gd name="T33" fmla="*/ T32 w 3245"/>
                <a:gd name="T34" fmla="+- 0 4641 1428"/>
                <a:gd name="T35" fmla="*/ 4641 h 3467"/>
                <a:gd name="T36" fmla="+- 0 13210 13148"/>
                <a:gd name="T37" fmla="*/ T36 w 3245"/>
                <a:gd name="T38" fmla="+- 0 4753 1428"/>
                <a:gd name="T39" fmla="*/ 4753 h 3467"/>
                <a:gd name="T40" fmla="+- 0 13253 13148"/>
                <a:gd name="T41" fmla="*/ T40 w 3245"/>
                <a:gd name="T42" fmla="+- 0 4806 1428"/>
                <a:gd name="T43" fmla="*/ 4806 h 3467"/>
                <a:gd name="T44" fmla="+- 0 13314 13148"/>
                <a:gd name="T45" fmla="*/ T44 w 3245"/>
                <a:gd name="T46" fmla="+- 0 4851 1428"/>
                <a:gd name="T47" fmla="*/ 4851 h 3467"/>
                <a:gd name="T48" fmla="+- 0 13394 13148"/>
                <a:gd name="T49" fmla="*/ T48 w 3245"/>
                <a:gd name="T50" fmla="+- 0 4882 1428"/>
                <a:gd name="T51" fmla="*/ 4882 h 3467"/>
                <a:gd name="T52" fmla="+- 0 13497 13148"/>
                <a:gd name="T53" fmla="*/ T52 w 3245"/>
                <a:gd name="T54" fmla="+- 0 4894 1428"/>
                <a:gd name="T55" fmla="*/ 4894 h 3467"/>
                <a:gd name="T56" fmla="+- 0 16043 13148"/>
                <a:gd name="T57" fmla="*/ T56 w 3245"/>
                <a:gd name="T58" fmla="+- 0 4894 1428"/>
                <a:gd name="T59" fmla="*/ 4894 h 3467"/>
                <a:gd name="T60" fmla="+- 0 16140 13148"/>
                <a:gd name="T61" fmla="*/ T60 w 3245"/>
                <a:gd name="T62" fmla="+- 0 4880 1428"/>
                <a:gd name="T63" fmla="*/ 4880 h 3467"/>
                <a:gd name="T64" fmla="+- 0 16252 13148"/>
                <a:gd name="T65" fmla="*/ T64 w 3245"/>
                <a:gd name="T66" fmla="+- 0 4832 1428"/>
                <a:gd name="T67" fmla="*/ 4832 h 3467"/>
                <a:gd name="T68" fmla="+- 0 16305 13148"/>
                <a:gd name="T69" fmla="*/ T68 w 3245"/>
                <a:gd name="T70" fmla="+- 0 4788 1428"/>
                <a:gd name="T71" fmla="*/ 4788 h 3467"/>
                <a:gd name="T72" fmla="+- 0 16350 13148"/>
                <a:gd name="T73" fmla="*/ T72 w 3245"/>
                <a:gd name="T74" fmla="+- 0 4727 1428"/>
                <a:gd name="T75" fmla="*/ 4727 h 3467"/>
                <a:gd name="T76" fmla="+- 0 16381 13148"/>
                <a:gd name="T77" fmla="*/ T76 w 3245"/>
                <a:gd name="T78" fmla="+- 0 4647 1428"/>
                <a:gd name="T79" fmla="*/ 4647 h 3467"/>
                <a:gd name="T80" fmla="+- 0 16392 13148"/>
                <a:gd name="T81" fmla="*/ T80 w 3245"/>
                <a:gd name="T82" fmla="+- 0 4545 1428"/>
                <a:gd name="T83" fmla="*/ 4545 h 3467"/>
                <a:gd name="T84" fmla="+- 0 16392 13148"/>
                <a:gd name="T85" fmla="*/ T84 w 3245"/>
                <a:gd name="T86" fmla="+- 0 1777 1428"/>
                <a:gd name="T87" fmla="*/ 1777 h 3467"/>
                <a:gd name="T88" fmla="+- 0 16378 13148"/>
                <a:gd name="T89" fmla="*/ T88 w 3245"/>
                <a:gd name="T90" fmla="+- 0 1680 1428"/>
                <a:gd name="T91" fmla="*/ 1680 h 3467"/>
                <a:gd name="T92" fmla="+- 0 16331 13148"/>
                <a:gd name="T93" fmla="*/ T92 w 3245"/>
                <a:gd name="T94" fmla="+- 0 1568 1428"/>
                <a:gd name="T95" fmla="*/ 1568 h 3467"/>
                <a:gd name="T96" fmla="+- 0 16287 13148"/>
                <a:gd name="T97" fmla="*/ T96 w 3245"/>
                <a:gd name="T98" fmla="+- 0 1515 1428"/>
                <a:gd name="T99" fmla="*/ 1515 h 3467"/>
                <a:gd name="T100" fmla="+- 0 16226 13148"/>
                <a:gd name="T101" fmla="*/ T100 w 3245"/>
                <a:gd name="T102" fmla="+- 0 1470 1428"/>
                <a:gd name="T103" fmla="*/ 1470 h 3467"/>
                <a:gd name="T104" fmla="+- 0 16146 13148"/>
                <a:gd name="T105" fmla="*/ T104 w 3245"/>
                <a:gd name="T106" fmla="+- 0 1439 1428"/>
                <a:gd name="T107" fmla="*/ 1439 h 3467"/>
                <a:gd name="T108" fmla="+- 0 16043 13148"/>
                <a:gd name="T109" fmla="*/ T108 w 3245"/>
                <a:gd name="T110" fmla="+- 0 1428 1428"/>
                <a:gd name="T111" fmla="*/ 1428 h 3467"/>
                <a:gd name="T112" fmla="+- 0 13497 13148"/>
                <a:gd name="T113" fmla="*/ T112 w 3245"/>
                <a:gd name="T114" fmla="+- 0 1428 1428"/>
                <a:gd name="T115" fmla="*/ 1428 h 34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</a:cxnLst>
              <a:rect l="0" t="0" r="r" b="b"/>
              <a:pathLst>
                <a:path w="3245" h="3467">
                  <a:moveTo>
                    <a:pt x="349" y="0"/>
                  </a:moveTo>
                  <a:lnTo>
                    <a:pt x="252" y="14"/>
                  </a:lnTo>
                  <a:lnTo>
                    <a:pt x="141" y="61"/>
                  </a:lnTo>
                  <a:lnTo>
                    <a:pt x="87" y="105"/>
                  </a:lnTo>
                  <a:lnTo>
                    <a:pt x="42" y="166"/>
                  </a:lnTo>
                  <a:lnTo>
                    <a:pt x="11" y="246"/>
                  </a:lnTo>
                  <a:lnTo>
                    <a:pt x="0" y="349"/>
                  </a:lnTo>
                  <a:lnTo>
                    <a:pt x="0" y="3117"/>
                  </a:lnTo>
                  <a:lnTo>
                    <a:pt x="14" y="3213"/>
                  </a:lnTo>
                  <a:lnTo>
                    <a:pt x="62" y="3325"/>
                  </a:lnTo>
                  <a:lnTo>
                    <a:pt x="105" y="3378"/>
                  </a:lnTo>
                  <a:lnTo>
                    <a:pt x="166" y="3423"/>
                  </a:lnTo>
                  <a:lnTo>
                    <a:pt x="246" y="3454"/>
                  </a:lnTo>
                  <a:lnTo>
                    <a:pt x="349" y="3466"/>
                  </a:lnTo>
                  <a:lnTo>
                    <a:pt x="2895" y="3466"/>
                  </a:lnTo>
                  <a:lnTo>
                    <a:pt x="2992" y="3452"/>
                  </a:lnTo>
                  <a:lnTo>
                    <a:pt x="3104" y="3404"/>
                  </a:lnTo>
                  <a:lnTo>
                    <a:pt x="3157" y="3360"/>
                  </a:lnTo>
                  <a:lnTo>
                    <a:pt x="3202" y="3299"/>
                  </a:lnTo>
                  <a:lnTo>
                    <a:pt x="3233" y="3219"/>
                  </a:lnTo>
                  <a:lnTo>
                    <a:pt x="3244" y="3117"/>
                  </a:lnTo>
                  <a:lnTo>
                    <a:pt x="3244" y="349"/>
                  </a:lnTo>
                  <a:lnTo>
                    <a:pt x="3230" y="252"/>
                  </a:lnTo>
                  <a:lnTo>
                    <a:pt x="3183" y="140"/>
                  </a:lnTo>
                  <a:lnTo>
                    <a:pt x="3139" y="87"/>
                  </a:lnTo>
                  <a:lnTo>
                    <a:pt x="3078" y="42"/>
                  </a:lnTo>
                  <a:lnTo>
                    <a:pt x="2998" y="11"/>
                  </a:lnTo>
                  <a:lnTo>
                    <a:pt x="2895" y="0"/>
                  </a:lnTo>
                  <a:lnTo>
                    <a:pt x="349" y="0"/>
                  </a:lnTo>
                  <a:close/>
                </a:path>
              </a:pathLst>
            </a:custGeom>
            <a:noFill/>
            <a:ln w="25400">
              <a:solidFill>
                <a:srgbClr val="2925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81" name="Picture 9">
              <a:extLst>
                <a:ext uri="{FF2B5EF4-FFF2-40B4-BE49-F238E27FC236}">
                  <a16:creationId xmlns:a16="http://schemas.microsoft.com/office/drawing/2014/main" id="{4D50E398-2508-483F-8F80-D307C0266B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51" y="3497"/>
              <a:ext cx="2786" cy="2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11CB9112-0FAC-4715-8896-80CC6052CF66}"/>
              </a:ext>
            </a:extLst>
          </p:cNvPr>
          <p:cNvSpPr>
            <a:spLocks/>
          </p:cNvSpPr>
          <p:nvPr/>
        </p:nvSpPr>
        <p:spPr bwMode="auto">
          <a:xfrm>
            <a:off x="6723607" y="2267217"/>
            <a:ext cx="2060575" cy="2244294"/>
          </a:xfrm>
          <a:custGeom>
            <a:avLst/>
            <a:gdLst>
              <a:gd name="T0" fmla="+- 0 5047 4698"/>
              <a:gd name="T1" fmla="*/ T0 w 3245"/>
              <a:gd name="T2" fmla="+- 0 7245 7245"/>
              <a:gd name="T3" fmla="*/ 7245 h 3467"/>
              <a:gd name="T4" fmla="+- 0 4951 4698"/>
              <a:gd name="T5" fmla="*/ T4 w 3245"/>
              <a:gd name="T6" fmla="+- 0 7259 7245"/>
              <a:gd name="T7" fmla="*/ 7259 h 3467"/>
              <a:gd name="T8" fmla="+- 0 4839 4698"/>
              <a:gd name="T9" fmla="*/ T8 w 3245"/>
              <a:gd name="T10" fmla="+- 0 7306 7245"/>
              <a:gd name="T11" fmla="*/ 7306 h 3467"/>
              <a:gd name="T12" fmla="+- 0 4786 4698"/>
              <a:gd name="T13" fmla="*/ T12 w 3245"/>
              <a:gd name="T14" fmla="+- 0 7350 7245"/>
              <a:gd name="T15" fmla="*/ 7350 h 3467"/>
              <a:gd name="T16" fmla="+- 0 4741 4698"/>
              <a:gd name="T17" fmla="*/ T16 w 3245"/>
              <a:gd name="T18" fmla="+- 0 7411 7245"/>
              <a:gd name="T19" fmla="*/ 7411 h 3467"/>
              <a:gd name="T20" fmla="+- 0 4710 4698"/>
              <a:gd name="T21" fmla="*/ T20 w 3245"/>
              <a:gd name="T22" fmla="+- 0 7491 7245"/>
              <a:gd name="T23" fmla="*/ 7491 h 3467"/>
              <a:gd name="T24" fmla="+- 0 4698 4698"/>
              <a:gd name="T25" fmla="*/ T24 w 3245"/>
              <a:gd name="T26" fmla="+- 0 7594 7245"/>
              <a:gd name="T27" fmla="*/ 7594 h 3467"/>
              <a:gd name="T28" fmla="+- 0 4698 4698"/>
              <a:gd name="T29" fmla="*/ T28 w 3245"/>
              <a:gd name="T30" fmla="+- 0 10362 7245"/>
              <a:gd name="T31" fmla="*/ 10362 h 3467"/>
              <a:gd name="T32" fmla="+- 0 4712 4698"/>
              <a:gd name="T33" fmla="*/ T32 w 3245"/>
              <a:gd name="T34" fmla="+- 0 10458 7245"/>
              <a:gd name="T35" fmla="*/ 10458 h 3467"/>
              <a:gd name="T36" fmla="+- 0 4760 4698"/>
              <a:gd name="T37" fmla="*/ T36 w 3245"/>
              <a:gd name="T38" fmla="+- 0 10570 7245"/>
              <a:gd name="T39" fmla="*/ 10570 h 3467"/>
              <a:gd name="T40" fmla="+- 0 4804 4698"/>
              <a:gd name="T41" fmla="*/ T40 w 3245"/>
              <a:gd name="T42" fmla="+- 0 10623 7245"/>
              <a:gd name="T43" fmla="*/ 10623 h 3467"/>
              <a:gd name="T44" fmla="+- 0 4865 4698"/>
              <a:gd name="T45" fmla="*/ T44 w 3245"/>
              <a:gd name="T46" fmla="+- 0 10668 7245"/>
              <a:gd name="T47" fmla="*/ 10668 h 3467"/>
              <a:gd name="T48" fmla="+- 0 4945 4698"/>
              <a:gd name="T49" fmla="*/ T48 w 3245"/>
              <a:gd name="T50" fmla="+- 0 10699 7245"/>
              <a:gd name="T51" fmla="*/ 10699 h 3467"/>
              <a:gd name="T52" fmla="+- 0 5047 4698"/>
              <a:gd name="T53" fmla="*/ T52 w 3245"/>
              <a:gd name="T54" fmla="+- 0 10711 7245"/>
              <a:gd name="T55" fmla="*/ 10711 h 3467"/>
              <a:gd name="T56" fmla="+- 0 7594 4698"/>
              <a:gd name="T57" fmla="*/ T56 w 3245"/>
              <a:gd name="T58" fmla="+- 0 10711 7245"/>
              <a:gd name="T59" fmla="*/ 10711 h 3467"/>
              <a:gd name="T60" fmla="+- 0 7691 4698"/>
              <a:gd name="T61" fmla="*/ T60 w 3245"/>
              <a:gd name="T62" fmla="+- 0 10697 7245"/>
              <a:gd name="T63" fmla="*/ 10697 h 3467"/>
              <a:gd name="T64" fmla="+- 0 7802 4698"/>
              <a:gd name="T65" fmla="*/ T64 w 3245"/>
              <a:gd name="T66" fmla="+- 0 10649 7245"/>
              <a:gd name="T67" fmla="*/ 10649 h 3467"/>
              <a:gd name="T68" fmla="+- 0 7856 4698"/>
              <a:gd name="T69" fmla="*/ T68 w 3245"/>
              <a:gd name="T70" fmla="+- 0 10605 7245"/>
              <a:gd name="T71" fmla="*/ 10605 h 3467"/>
              <a:gd name="T72" fmla="+- 0 7901 4698"/>
              <a:gd name="T73" fmla="*/ T72 w 3245"/>
              <a:gd name="T74" fmla="+- 0 10544 7245"/>
              <a:gd name="T75" fmla="*/ 10544 h 3467"/>
              <a:gd name="T76" fmla="+- 0 7932 4698"/>
              <a:gd name="T77" fmla="*/ T76 w 3245"/>
              <a:gd name="T78" fmla="+- 0 10464 7245"/>
              <a:gd name="T79" fmla="*/ 10464 h 3467"/>
              <a:gd name="T80" fmla="+- 0 7943 4698"/>
              <a:gd name="T81" fmla="*/ T80 w 3245"/>
              <a:gd name="T82" fmla="+- 0 10362 7245"/>
              <a:gd name="T83" fmla="*/ 10362 h 3467"/>
              <a:gd name="T84" fmla="+- 0 7943 4698"/>
              <a:gd name="T85" fmla="*/ T84 w 3245"/>
              <a:gd name="T86" fmla="+- 0 7594 7245"/>
              <a:gd name="T87" fmla="*/ 7594 h 3467"/>
              <a:gd name="T88" fmla="+- 0 7929 4698"/>
              <a:gd name="T89" fmla="*/ T88 w 3245"/>
              <a:gd name="T90" fmla="+- 0 7497 7245"/>
              <a:gd name="T91" fmla="*/ 7497 h 3467"/>
              <a:gd name="T92" fmla="+- 0 7881 4698"/>
              <a:gd name="T93" fmla="*/ T92 w 3245"/>
              <a:gd name="T94" fmla="+- 0 7385 7245"/>
              <a:gd name="T95" fmla="*/ 7385 h 3467"/>
              <a:gd name="T96" fmla="+- 0 7838 4698"/>
              <a:gd name="T97" fmla="*/ T96 w 3245"/>
              <a:gd name="T98" fmla="+- 0 7332 7245"/>
              <a:gd name="T99" fmla="*/ 7332 h 3467"/>
              <a:gd name="T100" fmla="+- 0 7777 4698"/>
              <a:gd name="T101" fmla="*/ T100 w 3245"/>
              <a:gd name="T102" fmla="+- 0 7287 7245"/>
              <a:gd name="T103" fmla="*/ 7287 h 3467"/>
              <a:gd name="T104" fmla="+- 0 7697 4698"/>
              <a:gd name="T105" fmla="*/ T104 w 3245"/>
              <a:gd name="T106" fmla="+- 0 7256 7245"/>
              <a:gd name="T107" fmla="*/ 7256 h 3467"/>
              <a:gd name="T108" fmla="+- 0 7594 4698"/>
              <a:gd name="T109" fmla="*/ T108 w 3245"/>
              <a:gd name="T110" fmla="+- 0 7245 7245"/>
              <a:gd name="T111" fmla="*/ 7245 h 3467"/>
              <a:gd name="T112" fmla="+- 0 5047 469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710042C2-46AB-47F9-A67B-3E51B77145D2}"/>
              </a:ext>
            </a:extLst>
          </p:cNvPr>
          <p:cNvSpPr>
            <a:spLocks/>
          </p:cNvSpPr>
          <p:nvPr/>
        </p:nvSpPr>
        <p:spPr bwMode="auto">
          <a:xfrm>
            <a:off x="923964" y="2307112"/>
            <a:ext cx="2060575" cy="2309188"/>
          </a:xfrm>
          <a:custGeom>
            <a:avLst/>
            <a:gdLst>
              <a:gd name="T0" fmla="+- 0 5047 4698"/>
              <a:gd name="T1" fmla="*/ T0 w 3245"/>
              <a:gd name="T2" fmla="+- 0 7245 7245"/>
              <a:gd name="T3" fmla="*/ 7245 h 3467"/>
              <a:gd name="T4" fmla="+- 0 4951 4698"/>
              <a:gd name="T5" fmla="*/ T4 w 3245"/>
              <a:gd name="T6" fmla="+- 0 7259 7245"/>
              <a:gd name="T7" fmla="*/ 7259 h 3467"/>
              <a:gd name="T8" fmla="+- 0 4839 4698"/>
              <a:gd name="T9" fmla="*/ T8 w 3245"/>
              <a:gd name="T10" fmla="+- 0 7306 7245"/>
              <a:gd name="T11" fmla="*/ 7306 h 3467"/>
              <a:gd name="T12" fmla="+- 0 4786 4698"/>
              <a:gd name="T13" fmla="*/ T12 w 3245"/>
              <a:gd name="T14" fmla="+- 0 7350 7245"/>
              <a:gd name="T15" fmla="*/ 7350 h 3467"/>
              <a:gd name="T16" fmla="+- 0 4741 4698"/>
              <a:gd name="T17" fmla="*/ T16 w 3245"/>
              <a:gd name="T18" fmla="+- 0 7411 7245"/>
              <a:gd name="T19" fmla="*/ 7411 h 3467"/>
              <a:gd name="T20" fmla="+- 0 4710 4698"/>
              <a:gd name="T21" fmla="*/ T20 w 3245"/>
              <a:gd name="T22" fmla="+- 0 7491 7245"/>
              <a:gd name="T23" fmla="*/ 7491 h 3467"/>
              <a:gd name="T24" fmla="+- 0 4698 4698"/>
              <a:gd name="T25" fmla="*/ T24 w 3245"/>
              <a:gd name="T26" fmla="+- 0 7594 7245"/>
              <a:gd name="T27" fmla="*/ 7594 h 3467"/>
              <a:gd name="T28" fmla="+- 0 4698 4698"/>
              <a:gd name="T29" fmla="*/ T28 w 3245"/>
              <a:gd name="T30" fmla="+- 0 10362 7245"/>
              <a:gd name="T31" fmla="*/ 10362 h 3467"/>
              <a:gd name="T32" fmla="+- 0 4712 4698"/>
              <a:gd name="T33" fmla="*/ T32 w 3245"/>
              <a:gd name="T34" fmla="+- 0 10458 7245"/>
              <a:gd name="T35" fmla="*/ 10458 h 3467"/>
              <a:gd name="T36" fmla="+- 0 4760 4698"/>
              <a:gd name="T37" fmla="*/ T36 w 3245"/>
              <a:gd name="T38" fmla="+- 0 10570 7245"/>
              <a:gd name="T39" fmla="*/ 10570 h 3467"/>
              <a:gd name="T40" fmla="+- 0 4804 4698"/>
              <a:gd name="T41" fmla="*/ T40 w 3245"/>
              <a:gd name="T42" fmla="+- 0 10623 7245"/>
              <a:gd name="T43" fmla="*/ 10623 h 3467"/>
              <a:gd name="T44" fmla="+- 0 4865 4698"/>
              <a:gd name="T45" fmla="*/ T44 w 3245"/>
              <a:gd name="T46" fmla="+- 0 10668 7245"/>
              <a:gd name="T47" fmla="*/ 10668 h 3467"/>
              <a:gd name="T48" fmla="+- 0 4945 4698"/>
              <a:gd name="T49" fmla="*/ T48 w 3245"/>
              <a:gd name="T50" fmla="+- 0 10699 7245"/>
              <a:gd name="T51" fmla="*/ 10699 h 3467"/>
              <a:gd name="T52" fmla="+- 0 5047 4698"/>
              <a:gd name="T53" fmla="*/ T52 w 3245"/>
              <a:gd name="T54" fmla="+- 0 10711 7245"/>
              <a:gd name="T55" fmla="*/ 10711 h 3467"/>
              <a:gd name="T56" fmla="+- 0 7594 4698"/>
              <a:gd name="T57" fmla="*/ T56 w 3245"/>
              <a:gd name="T58" fmla="+- 0 10711 7245"/>
              <a:gd name="T59" fmla="*/ 10711 h 3467"/>
              <a:gd name="T60" fmla="+- 0 7691 4698"/>
              <a:gd name="T61" fmla="*/ T60 w 3245"/>
              <a:gd name="T62" fmla="+- 0 10697 7245"/>
              <a:gd name="T63" fmla="*/ 10697 h 3467"/>
              <a:gd name="T64" fmla="+- 0 7802 4698"/>
              <a:gd name="T65" fmla="*/ T64 w 3245"/>
              <a:gd name="T66" fmla="+- 0 10649 7245"/>
              <a:gd name="T67" fmla="*/ 10649 h 3467"/>
              <a:gd name="T68" fmla="+- 0 7856 4698"/>
              <a:gd name="T69" fmla="*/ T68 w 3245"/>
              <a:gd name="T70" fmla="+- 0 10605 7245"/>
              <a:gd name="T71" fmla="*/ 10605 h 3467"/>
              <a:gd name="T72" fmla="+- 0 7901 4698"/>
              <a:gd name="T73" fmla="*/ T72 w 3245"/>
              <a:gd name="T74" fmla="+- 0 10544 7245"/>
              <a:gd name="T75" fmla="*/ 10544 h 3467"/>
              <a:gd name="T76" fmla="+- 0 7932 4698"/>
              <a:gd name="T77" fmla="*/ T76 w 3245"/>
              <a:gd name="T78" fmla="+- 0 10464 7245"/>
              <a:gd name="T79" fmla="*/ 10464 h 3467"/>
              <a:gd name="T80" fmla="+- 0 7943 4698"/>
              <a:gd name="T81" fmla="*/ T80 w 3245"/>
              <a:gd name="T82" fmla="+- 0 10362 7245"/>
              <a:gd name="T83" fmla="*/ 10362 h 3467"/>
              <a:gd name="T84" fmla="+- 0 7943 4698"/>
              <a:gd name="T85" fmla="*/ T84 w 3245"/>
              <a:gd name="T86" fmla="+- 0 7594 7245"/>
              <a:gd name="T87" fmla="*/ 7594 h 3467"/>
              <a:gd name="T88" fmla="+- 0 7929 4698"/>
              <a:gd name="T89" fmla="*/ T88 w 3245"/>
              <a:gd name="T90" fmla="+- 0 7497 7245"/>
              <a:gd name="T91" fmla="*/ 7497 h 3467"/>
              <a:gd name="T92" fmla="+- 0 7881 4698"/>
              <a:gd name="T93" fmla="*/ T92 w 3245"/>
              <a:gd name="T94" fmla="+- 0 7385 7245"/>
              <a:gd name="T95" fmla="*/ 7385 h 3467"/>
              <a:gd name="T96" fmla="+- 0 7838 4698"/>
              <a:gd name="T97" fmla="*/ T96 w 3245"/>
              <a:gd name="T98" fmla="+- 0 7332 7245"/>
              <a:gd name="T99" fmla="*/ 7332 h 3467"/>
              <a:gd name="T100" fmla="+- 0 7777 4698"/>
              <a:gd name="T101" fmla="*/ T100 w 3245"/>
              <a:gd name="T102" fmla="+- 0 7287 7245"/>
              <a:gd name="T103" fmla="*/ 7287 h 3467"/>
              <a:gd name="T104" fmla="+- 0 7697 4698"/>
              <a:gd name="T105" fmla="*/ T104 w 3245"/>
              <a:gd name="T106" fmla="+- 0 7256 7245"/>
              <a:gd name="T107" fmla="*/ 7256 h 3467"/>
              <a:gd name="T108" fmla="+- 0 7594 4698"/>
              <a:gd name="T109" fmla="*/ T108 w 3245"/>
              <a:gd name="T110" fmla="+- 0 7245 7245"/>
              <a:gd name="T111" fmla="*/ 7245 h 3467"/>
              <a:gd name="T112" fmla="+- 0 5047 469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91D53A1-1BA5-4699-AD21-700F186DAC1D}"/>
              </a:ext>
            </a:extLst>
          </p:cNvPr>
          <p:cNvSpPr/>
          <p:nvPr/>
        </p:nvSpPr>
        <p:spPr>
          <a:xfrm>
            <a:off x="795088" y="4722023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ვჭამ სამხარს</a:t>
            </a:r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7FCD9E7-2481-404E-B100-B22942564178}"/>
              </a:ext>
            </a:extLst>
          </p:cNvPr>
          <p:cNvSpPr/>
          <p:nvPr/>
        </p:nvSpPr>
        <p:spPr>
          <a:xfrm>
            <a:off x="3735429" y="4729913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მივდივარ სახლში</a:t>
            </a:r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6BC3584-D85E-4814-8090-6547B07C3D0B}"/>
              </a:ext>
            </a:extLst>
          </p:cNvPr>
          <p:cNvSpPr/>
          <p:nvPr/>
        </p:nvSpPr>
        <p:spPr>
          <a:xfrm>
            <a:off x="6675770" y="4688741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ვამზადებ საშინაო დავალებას</a:t>
            </a:r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C0425F-ABF1-4ECE-8220-0DA5E042A9E9}"/>
              </a:ext>
            </a:extLst>
          </p:cNvPr>
          <p:cNvSpPr/>
          <p:nvPr/>
        </p:nvSpPr>
        <p:spPr>
          <a:xfrm>
            <a:off x="9518160" y="4657719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მივდივარ პარკში</a:t>
            </a:r>
            <a:endParaRPr lang="en-US" dirty="0"/>
          </a:p>
        </p:txBody>
      </p:sp>
      <p:pic>
        <p:nvPicPr>
          <p:cNvPr id="20" name="Picture 6" descr="Teacher Appreciation Day College GIF by All Bette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99" y="2503267"/>
            <a:ext cx="1958914" cy="195891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appy Fun GIF by Jiligag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234" y="2356460"/>
            <a:ext cx="1577319" cy="210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hild jugar GIF by Fundacion Arc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164" y="2356460"/>
            <a:ext cx="1971419" cy="20883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41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E831-D87F-4772-9E9C-531DFF7C7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5273"/>
            <a:ext cx="8922327" cy="1154690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ka-GE" dirty="0"/>
              <a:t>სასკოლო გარემო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5EDD5C-EFD9-4E64-8B68-8C68CEA96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505" y="3881512"/>
            <a:ext cx="5115315" cy="172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1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7670A-0F4B-4BDF-8093-2AFA1F4B3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735" y="663873"/>
            <a:ext cx="10946228" cy="4470712"/>
          </a:xfrm>
        </p:spPr>
        <p:txBody>
          <a:bodyPr>
            <a:normAutofit/>
          </a:bodyPr>
          <a:lstStyle/>
          <a:p>
            <a:endParaRPr lang="ka-GE" sz="3200" dirty="0">
              <a:latin typeface="KolhetyNormal"/>
            </a:endParaRPr>
          </a:p>
          <a:p>
            <a:endParaRPr lang="ka-GE" sz="3200" dirty="0">
              <a:latin typeface="KolhetyNormal"/>
            </a:endParaRPr>
          </a:p>
          <a:p>
            <a:pPr marL="0" indent="0">
              <a:buNone/>
            </a:pPr>
            <a:r>
              <a:rPr lang="ka-GE" sz="3200" b="1" dirty="0">
                <a:latin typeface="KolhetyNormal"/>
              </a:rPr>
              <a:t>სკოლაში საზოგადო საკუთრება არის მერხი, დაფა, სკამი, საათი...</a:t>
            </a:r>
          </a:p>
          <a:p>
            <a:pPr marL="0" indent="0">
              <a:buNone/>
            </a:pPr>
            <a:endParaRPr lang="en-US" sz="3200" b="1" dirty="0">
              <a:latin typeface="KolhetyNormal"/>
            </a:endParaRPr>
          </a:p>
          <a:p>
            <a:pPr marL="0" indent="0">
              <a:buNone/>
            </a:pPr>
            <a:endParaRPr lang="ka-GE" sz="3200" b="1" dirty="0">
              <a:latin typeface="KolhetyNormal"/>
            </a:endParaRPr>
          </a:p>
          <a:p>
            <a:endParaRPr lang="ka-GE" sz="3200" b="1" dirty="0">
              <a:latin typeface="KolhetyNormal"/>
            </a:endParaRPr>
          </a:p>
          <a:p>
            <a:pPr marL="0" indent="0">
              <a:buNone/>
            </a:pPr>
            <a:endParaRPr lang="ka-GE" sz="3200" b="1" dirty="0">
              <a:latin typeface="KolhetyNormal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089823A-6B08-41F9-9E8A-306B57A91A1E}"/>
              </a:ext>
            </a:extLst>
          </p:cNvPr>
          <p:cNvGrpSpPr>
            <a:grpSpLocks/>
          </p:cNvGrpSpPr>
          <p:nvPr/>
        </p:nvGrpSpPr>
        <p:grpSpPr bwMode="auto">
          <a:xfrm>
            <a:off x="1903188" y="3628903"/>
            <a:ext cx="7952012" cy="1229426"/>
            <a:chOff x="7439" y="-3806"/>
            <a:chExt cx="10250" cy="1413"/>
          </a:xfrm>
        </p:grpSpPr>
        <p:pic>
          <p:nvPicPr>
            <p:cNvPr id="5124" name="Picture 4">
              <a:extLst>
                <a:ext uri="{FF2B5EF4-FFF2-40B4-BE49-F238E27FC236}">
                  <a16:creationId xmlns:a16="http://schemas.microsoft.com/office/drawing/2014/main" id="{3135AE74-D1EC-4CDA-9BF9-6194FA448A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3" y="-3806"/>
              <a:ext cx="1416" cy="1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>
              <a:extLst>
                <a:ext uri="{FF2B5EF4-FFF2-40B4-BE49-F238E27FC236}">
                  <a16:creationId xmlns:a16="http://schemas.microsoft.com/office/drawing/2014/main" id="{EDA734D4-FA51-45C2-A12F-40F7383A3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" y="-3594"/>
              <a:ext cx="1830" cy="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1" name="Picture 11">
              <a:extLst>
                <a:ext uri="{FF2B5EF4-FFF2-40B4-BE49-F238E27FC236}">
                  <a16:creationId xmlns:a16="http://schemas.microsoft.com/office/drawing/2014/main" id="{14DD817B-A8CE-4F31-9787-8443C78BFC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7" y="-3806"/>
              <a:ext cx="1003" cy="1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8" name="Picture 18">
              <a:extLst>
                <a:ext uri="{FF2B5EF4-FFF2-40B4-BE49-F238E27FC236}">
                  <a16:creationId xmlns:a16="http://schemas.microsoft.com/office/drawing/2014/main" id="{B176829D-3E87-4470-899D-C8F0394E0C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8" y="-3786"/>
              <a:ext cx="1840" cy="1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30E6E59-F952-463F-A540-E3D316E9B525}"/>
              </a:ext>
            </a:extLst>
          </p:cNvPr>
          <p:cNvSpPr txBox="1"/>
          <p:nvPr/>
        </p:nvSpPr>
        <p:spPr>
          <a:xfrm>
            <a:off x="2197483" y="4949919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a-GE" dirty="0"/>
              <a:t>მერხი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BCBE87-575B-4917-A295-1B825BFB732F}"/>
              </a:ext>
            </a:extLst>
          </p:cNvPr>
          <p:cNvSpPr txBox="1"/>
          <p:nvPr/>
        </p:nvSpPr>
        <p:spPr>
          <a:xfrm>
            <a:off x="4729714" y="4949919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დაფა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0126F7-7E0E-4C02-8C7C-B5963DDD6BFD}"/>
              </a:ext>
            </a:extLst>
          </p:cNvPr>
          <p:cNvSpPr txBox="1"/>
          <p:nvPr/>
        </p:nvSpPr>
        <p:spPr>
          <a:xfrm>
            <a:off x="6967650" y="4949919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სკამი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F4D831-13A9-495F-80E2-28FCBBD86D0D}"/>
              </a:ext>
            </a:extLst>
          </p:cNvPr>
          <p:cNvSpPr txBox="1"/>
          <p:nvPr/>
        </p:nvSpPr>
        <p:spPr>
          <a:xfrm>
            <a:off x="8790019" y="4949919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საათი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34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A3B699-A3E5-4403-ABFA-CF53D768959F}"/>
              </a:ext>
            </a:extLst>
          </p:cNvPr>
          <p:cNvSpPr txBox="1"/>
          <p:nvPr/>
        </p:nvSpPr>
        <p:spPr>
          <a:xfrm>
            <a:off x="3796144" y="1676461"/>
            <a:ext cx="6474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a-GE" sz="2800" b="1" dirty="0">
                <a:latin typeface="KolhetyNormal"/>
              </a:rPr>
              <a:t>ეს ნივთები ყველასია</a:t>
            </a:r>
            <a:r>
              <a:rPr lang="en-US" sz="2400" b="1" dirty="0">
                <a:latin typeface="KolhetyNormal"/>
              </a:rPr>
              <a:t>.</a:t>
            </a:r>
            <a:r>
              <a:rPr lang="ka-GE" sz="2800" b="1" dirty="0">
                <a:latin typeface="KolhetyNormal"/>
              </a:rPr>
              <a:t> </a:t>
            </a: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C4BE8F92-E1B2-4B87-91EB-433C9467C921}"/>
              </a:ext>
            </a:extLst>
          </p:cNvPr>
          <p:cNvGrpSpPr>
            <a:grpSpLocks/>
          </p:cNvGrpSpPr>
          <p:nvPr/>
        </p:nvGrpSpPr>
        <p:grpSpPr bwMode="auto">
          <a:xfrm>
            <a:off x="1307194" y="3285426"/>
            <a:ext cx="9577612" cy="1372894"/>
            <a:chOff x="7439" y="-3806"/>
            <a:chExt cx="10250" cy="1413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9FBCF202-1625-417D-B6CB-17711EB81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3" y="-3806"/>
              <a:ext cx="1416" cy="1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52A6EAAF-6C4A-4DC8-A159-83360CBE2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" y="-3594"/>
              <a:ext cx="1830" cy="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723E865A-2259-42E4-8562-6D265D15A6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7" y="-3806"/>
              <a:ext cx="1003" cy="1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A79BAC89-8494-4026-B96A-FD399CFED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8" y="-3786"/>
              <a:ext cx="1840" cy="1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6F8D9BA-3885-496E-9429-03C037851962}"/>
              </a:ext>
            </a:extLst>
          </p:cNvPr>
          <p:cNvSpPr txBox="1"/>
          <p:nvPr/>
        </p:nvSpPr>
        <p:spPr>
          <a:xfrm>
            <a:off x="1638190" y="5104131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a-GE" dirty="0"/>
              <a:t>მერხი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5B1335-8541-4DC7-AD08-45A25CFC5333}"/>
              </a:ext>
            </a:extLst>
          </p:cNvPr>
          <p:cNvSpPr txBox="1"/>
          <p:nvPr/>
        </p:nvSpPr>
        <p:spPr>
          <a:xfrm>
            <a:off x="4785036" y="5104131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დაფა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44E98D-ACB5-46FA-BF08-66D496E74084}"/>
              </a:ext>
            </a:extLst>
          </p:cNvPr>
          <p:cNvSpPr txBox="1"/>
          <p:nvPr/>
        </p:nvSpPr>
        <p:spPr>
          <a:xfrm>
            <a:off x="7406965" y="5109188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სკამი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7A20FA-7C53-41F0-A70C-673D5A6888AF}"/>
              </a:ext>
            </a:extLst>
          </p:cNvPr>
          <p:cNvSpPr txBox="1"/>
          <p:nvPr/>
        </p:nvSpPr>
        <p:spPr>
          <a:xfrm>
            <a:off x="9807683" y="5104131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საათი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5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36F28-F539-4094-A5F5-2A75EA205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528" y="2121188"/>
            <a:ext cx="9303327" cy="779030"/>
          </a:xfrm>
        </p:spPr>
        <p:txBody>
          <a:bodyPr/>
          <a:lstStyle/>
          <a:p>
            <a:pPr marL="0" indent="0">
              <a:buNone/>
            </a:pPr>
            <a:r>
              <a:rPr lang="ka-GE" sz="2800" b="1" dirty="0">
                <a:latin typeface="KolhetyNormal"/>
              </a:rPr>
              <a:t>ჩვენ უნდა გავუფრთხილდეთ ამ ნივთებს.</a:t>
            </a:r>
            <a:endParaRPr lang="en-US" sz="4000" b="1" dirty="0"/>
          </a:p>
          <a:p>
            <a:endParaRPr lang="en-US" dirty="0"/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D5773156-6DDA-499D-BEF5-689D7294A98D}"/>
              </a:ext>
            </a:extLst>
          </p:cNvPr>
          <p:cNvGrpSpPr>
            <a:grpSpLocks/>
          </p:cNvGrpSpPr>
          <p:nvPr/>
        </p:nvGrpSpPr>
        <p:grpSpPr bwMode="auto">
          <a:xfrm>
            <a:off x="1307194" y="3562517"/>
            <a:ext cx="9577612" cy="1372894"/>
            <a:chOff x="7439" y="-3806"/>
            <a:chExt cx="10250" cy="14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906DB25-9711-4C16-95C5-5E178D79CC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3" y="-3806"/>
              <a:ext cx="1416" cy="1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689041F8-651C-46BB-BEFF-72ECE64C8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" y="-3594"/>
              <a:ext cx="1830" cy="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92B91BD5-BB51-4EA8-988F-2713913ED8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7" y="-3806"/>
              <a:ext cx="1003" cy="1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8">
              <a:extLst>
                <a:ext uri="{FF2B5EF4-FFF2-40B4-BE49-F238E27FC236}">
                  <a16:creationId xmlns:a16="http://schemas.microsoft.com/office/drawing/2014/main" id="{E0C17B89-E224-4752-A937-B026E2959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8" y="-3786"/>
              <a:ext cx="1840" cy="1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6B48233-7CD2-489C-B836-851FEE784414}"/>
              </a:ext>
            </a:extLst>
          </p:cNvPr>
          <p:cNvSpPr txBox="1"/>
          <p:nvPr/>
        </p:nvSpPr>
        <p:spPr>
          <a:xfrm>
            <a:off x="1638190" y="5104131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a-GE" dirty="0"/>
              <a:t>მერხი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AD55E7-0FD3-4F0B-93BD-72346324E728}"/>
              </a:ext>
            </a:extLst>
          </p:cNvPr>
          <p:cNvSpPr txBox="1"/>
          <p:nvPr/>
        </p:nvSpPr>
        <p:spPr>
          <a:xfrm>
            <a:off x="4785036" y="5104131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დაფა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1172D0-12A9-4EA4-86AB-0734852C40A3}"/>
              </a:ext>
            </a:extLst>
          </p:cNvPr>
          <p:cNvSpPr txBox="1"/>
          <p:nvPr/>
        </p:nvSpPr>
        <p:spPr>
          <a:xfrm>
            <a:off x="7406965" y="5109188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სკამი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CDEDEE-CEDD-4BA4-9E08-F4477F11E8A8}"/>
              </a:ext>
            </a:extLst>
          </p:cNvPr>
          <p:cNvSpPr txBox="1"/>
          <p:nvPr/>
        </p:nvSpPr>
        <p:spPr>
          <a:xfrm>
            <a:off x="9807683" y="5104131"/>
            <a:ext cx="83113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საათი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0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E5806F-445E-6BDF-2AD0-9E48DB87CA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t="22914" r="5691" b="21725"/>
          <a:stretch/>
        </p:blipFill>
        <p:spPr>
          <a:xfrm>
            <a:off x="2164699" y="759873"/>
            <a:ext cx="7527313" cy="415212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B14B57-1D8F-71B0-5B53-9D08E0C186DE}"/>
              </a:ext>
            </a:extLst>
          </p:cNvPr>
          <p:cNvSpPr txBox="1"/>
          <p:nvPr/>
        </p:nvSpPr>
        <p:spPr>
          <a:xfrm>
            <a:off x="3359020" y="5290457"/>
            <a:ext cx="527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4800" b="1" dirty="0"/>
              <a:t>         ფანქარი</a:t>
            </a:r>
            <a:endParaRPr lang="en-US" sz="4800" b="1" dirty="0"/>
          </a:p>
        </p:txBody>
      </p:sp>
      <p:pic>
        <p:nvPicPr>
          <p:cNvPr id="9" name="ფანქარი">
            <a:hlinkClick r:id="" action="ppaction://media"/>
            <a:extLst>
              <a:ext uri="{FF2B5EF4-FFF2-40B4-BE49-F238E27FC236}">
                <a16:creationId xmlns:a16="http://schemas.microsoft.com/office/drawing/2014/main" id="{266686F8-4705-AF16-AD6D-5383C249E6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74087" y="55386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DD0D3F1-2748-CA8F-91D7-36AB686CFB7A}"/>
              </a:ext>
            </a:extLst>
          </p:cNvPr>
          <p:cNvSpPr txBox="1"/>
          <p:nvPr/>
        </p:nvSpPr>
        <p:spPr>
          <a:xfrm>
            <a:off x="3839183" y="5029201"/>
            <a:ext cx="4513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4400" b="1" dirty="0"/>
              <a:t>სკოლის ჩანთა</a:t>
            </a:r>
            <a:endParaRPr lang="en-US" sz="4400" b="1" dirty="0"/>
          </a:p>
        </p:txBody>
      </p:sp>
      <p:pic>
        <p:nvPicPr>
          <p:cNvPr id="12" name="ჩანთა">
            <a:hlinkClick r:id="" action="ppaction://media"/>
            <a:extLst>
              <a:ext uri="{FF2B5EF4-FFF2-40B4-BE49-F238E27FC236}">
                <a16:creationId xmlns:a16="http://schemas.microsoft.com/office/drawing/2014/main" id="{6800D001-1580-CB78-9CD4-847351F60E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9959" y="5100874"/>
            <a:ext cx="487363" cy="4873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A2788C-E410-93D5-E7E4-5451FE4105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640" y="0"/>
            <a:ext cx="5023425" cy="502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4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3C3C5E-7826-5D64-5DF8-0167C9712A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0" t="23001" r="7164" b="21939"/>
          <a:stretch/>
        </p:blipFill>
        <p:spPr>
          <a:xfrm>
            <a:off x="3328480" y="1245140"/>
            <a:ext cx="5426414" cy="30253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445DC-2FE0-B17D-D414-8E09B53D4633}"/>
              </a:ext>
            </a:extLst>
          </p:cNvPr>
          <p:cNvSpPr txBox="1"/>
          <p:nvPr/>
        </p:nvSpPr>
        <p:spPr>
          <a:xfrm>
            <a:off x="5058383" y="4659548"/>
            <a:ext cx="4445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4400" b="1" dirty="0"/>
              <a:t>კალამი</a:t>
            </a:r>
            <a:endParaRPr lang="en-US" sz="4400" b="1" dirty="0"/>
          </a:p>
        </p:txBody>
      </p:sp>
      <p:pic>
        <p:nvPicPr>
          <p:cNvPr id="7" name="კალამი">
            <a:hlinkClick r:id="" action="ppaction://media"/>
            <a:extLst>
              <a:ext uri="{FF2B5EF4-FFF2-40B4-BE49-F238E27FC236}">
                <a16:creationId xmlns:a16="http://schemas.microsoft.com/office/drawing/2014/main" id="{02E5404C-BC10-5A7D-7E0A-1F993CD68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72921" y="48735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7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C2818-7A5A-1F5D-719C-22D2C3A9A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729" y="4586929"/>
            <a:ext cx="4826540" cy="1325563"/>
          </a:xfrm>
        </p:spPr>
        <p:txBody>
          <a:bodyPr/>
          <a:lstStyle/>
          <a:p>
            <a:pPr algn="ctr"/>
            <a:r>
              <a:rPr lang="ka-GE" b="1" dirty="0"/>
              <a:t>პენალი</a:t>
            </a:r>
            <a:endParaRPr lang="en-US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09AA7E-4C98-C422-AE02-1C59924062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5" r="11669" b="21186"/>
          <a:stretch/>
        </p:blipFill>
        <p:spPr>
          <a:xfrm>
            <a:off x="2764228" y="874175"/>
            <a:ext cx="6663542" cy="3712754"/>
          </a:xfrm>
          <a:prstGeom prst="rect">
            <a:avLst/>
          </a:prstGeom>
        </p:spPr>
      </p:pic>
      <p:pic>
        <p:nvPicPr>
          <p:cNvPr id="19" name="პენალი">
            <a:hlinkClick r:id="" action="ppaction://media"/>
            <a:extLst>
              <a:ext uri="{FF2B5EF4-FFF2-40B4-BE49-F238E27FC236}">
                <a16:creationId xmlns:a16="http://schemas.microsoft.com/office/drawing/2014/main" id="{91137C4F-54E4-3395-D86E-506409DC33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27006" y="50060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2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1B06F-C1E2-90C5-DD94-A2A7E804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7972" y="4460469"/>
            <a:ext cx="3296055" cy="1325563"/>
          </a:xfrm>
        </p:spPr>
        <p:txBody>
          <a:bodyPr/>
          <a:lstStyle/>
          <a:p>
            <a:r>
              <a:rPr lang="ka-GE" b="1" dirty="0"/>
              <a:t>მაკრატელი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C25C8-619D-BEAA-9901-AF1E04834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" t="23001" r="9795" b="22115"/>
          <a:stretch/>
        </p:blipFill>
        <p:spPr>
          <a:xfrm>
            <a:off x="2717677" y="527388"/>
            <a:ext cx="6756644" cy="3740285"/>
          </a:xfrm>
          <a:prstGeom prst="rect">
            <a:avLst/>
          </a:prstGeom>
        </p:spPr>
      </p:pic>
      <p:pic>
        <p:nvPicPr>
          <p:cNvPr id="6" name="მაკრატელი">
            <a:hlinkClick r:id="" action="ppaction://media"/>
            <a:extLst>
              <a:ext uri="{FF2B5EF4-FFF2-40B4-BE49-F238E27FC236}">
                <a16:creationId xmlns:a16="http://schemas.microsoft.com/office/drawing/2014/main" id="{A063B213-6E5F-E1FD-BD2E-A40FEE0035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28172" y="48795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6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90075-30D1-2AE2-620D-67230EDE5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387" y="4645296"/>
            <a:ext cx="10515600" cy="1325563"/>
          </a:xfrm>
        </p:spPr>
        <p:txBody>
          <a:bodyPr/>
          <a:lstStyle/>
          <a:p>
            <a:pPr algn="ctr"/>
            <a:r>
              <a:rPr lang="ka-GE" b="1" dirty="0"/>
              <a:t>საშლელი</a:t>
            </a:r>
            <a:endParaRPr lang="en-US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31702D4-738C-E7A9-32CE-12F325CC8E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4" t="23355" r="12896" b="21938"/>
          <a:stretch/>
        </p:blipFill>
        <p:spPr>
          <a:xfrm>
            <a:off x="2520275" y="585583"/>
            <a:ext cx="7151450" cy="3932027"/>
          </a:xfrm>
          <a:prstGeom prst="rect">
            <a:avLst/>
          </a:prstGeom>
        </p:spPr>
      </p:pic>
      <p:pic>
        <p:nvPicPr>
          <p:cNvPr id="3" name="საშლელი">
            <a:hlinkClick r:id="" action="ppaction://media"/>
            <a:extLst>
              <a:ext uri="{FF2B5EF4-FFF2-40B4-BE49-F238E27FC236}">
                <a16:creationId xmlns:a16="http://schemas.microsoft.com/office/drawing/2014/main" id="{5363FE0E-0F13-A2DF-8D49-153D4D6488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27998" y="50643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0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2130D-D1A2-34AA-221A-F870D487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998" y="4849576"/>
            <a:ext cx="2012004" cy="1325563"/>
          </a:xfrm>
        </p:spPr>
        <p:txBody>
          <a:bodyPr>
            <a:normAutofit/>
          </a:bodyPr>
          <a:lstStyle/>
          <a:p>
            <a:r>
              <a:rPr lang="ka-GE" sz="5400" b="1" dirty="0"/>
              <a:t>წიგნი</a:t>
            </a:r>
            <a:endParaRPr lang="en-US" sz="5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6EA329-B7E5-C951-7CB6-CB9A2AA0F4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4" t="4681" r="8329" b="4681"/>
          <a:stretch/>
        </p:blipFill>
        <p:spPr>
          <a:xfrm>
            <a:off x="4572273" y="413763"/>
            <a:ext cx="3047453" cy="4435813"/>
          </a:xfrm>
          <a:prstGeom prst="rect">
            <a:avLst/>
          </a:prstGeom>
        </p:spPr>
      </p:pic>
      <p:pic>
        <p:nvPicPr>
          <p:cNvPr id="3" name="წიგნი">
            <a:hlinkClick r:id="" action="ppaction://media"/>
            <a:extLst>
              <a:ext uri="{FF2B5EF4-FFF2-40B4-BE49-F238E27FC236}">
                <a16:creationId xmlns:a16="http://schemas.microsoft.com/office/drawing/2014/main" id="{AFE18ADB-A0B2-635B-30F7-83EFC1F7D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47391" y="53013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3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BC239-45DD-2ACC-318E-28379AA7D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840" y="4585433"/>
            <a:ext cx="3010319" cy="1325563"/>
          </a:xfrm>
        </p:spPr>
        <p:txBody>
          <a:bodyPr>
            <a:normAutofit/>
          </a:bodyPr>
          <a:lstStyle/>
          <a:p>
            <a:r>
              <a:rPr lang="ka-GE" sz="4800" b="1" dirty="0"/>
              <a:t>სახაზავი</a:t>
            </a:r>
            <a:endParaRPr lang="en-US" sz="4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BAECFA-3632-55BD-4003-762FAC4E3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980" y="158297"/>
            <a:ext cx="4427136" cy="4427136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86A4570-4526-7C6E-15E2-BCAF5FF28D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00456" y="49902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3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1136-3586-2CDD-A252-003F864FD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574" y="4756255"/>
            <a:ext cx="3120851" cy="1325563"/>
          </a:xfrm>
        </p:spPr>
        <p:txBody>
          <a:bodyPr>
            <a:normAutofit/>
          </a:bodyPr>
          <a:lstStyle/>
          <a:p>
            <a:r>
              <a:rPr lang="ka-GE" sz="5400" b="1" dirty="0"/>
              <a:t>რვეული</a:t>
            </a:r>
            <a:endParaRPr lang="en-US" sz="5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8AA11F-F2C3-F892-00A9-1D2C22A58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91" y="244545"/>
            <a:ext cx="4672484" cy="4672484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5EA527A-03D3-1578-1F71-E847FC1012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7411" y="51753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7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6CF32-B66E-74F3-49B1-B2143A0A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6299" y="4886884"/>
            <a:ext cx="2819400" cy="1325563"/>
          </a:xfrm>
        </p:spPr>
        <p:txBody>
          <a:bodyPr>
            <a:normAutofit/>
          </a:bodyPr>
          <a:lstStyle/>
          <a:p>
            <a:pPr algn="ctr"/>
            <a:r>
              <a:rPr lang="ka-GE" sz="6000" b="1" dirty="0"/>
              <a:t>წებო</a:t>
            </a:r>
            <a:endParaRPr lang="en-US" sz="6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888678-5843-2BEE-0566-004DF2659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798" y="645553"/>
            <a:ext cx="3878403" cy="3878403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19BC21D-CE6E-32B4-9A13-9FC1FF2708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17247" y="53059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3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CE449-ADF6-71C3-D8E3-4729F2940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2823" y="5107947"/>
            <a:ext cx="2186354" cy="1325563"/>
          </a:xfrm>
        </p:spPr>
        <p:txBody>
          <a:bodyPr>
            <a:normAutofit/>
          </a:bodyPr>
          <a:lstStyle/>
          <a:p>
            <a:pPr algn="ctr"/>
            <a:r>
              <a:rPr lang="ka-GE" sz="5400" b="1" dirty="0"/>
              <a:t>მერხი</a:t>
            </a:r>
            <a:endParaRPr lang="en-US" sz="54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3B12F0-5C82-8350-E229-EA9EFA1D0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1" t="24320" r="21355" b="20950"/>
          <a:stretch/>
        </p:blipFill>
        <p:spPr>
          <a:xfrm>
            <a:off x="3523622" y="1185459"/>
            <a:ext cx="5144756" cy="3661583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57BA9C-C5E9-3BFC-1669-C1914FD2DF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23941" y="55270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1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F121C-7935-1BFA-3E2E-5C37F99A8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920" y="5067754"/>
            <a:ext cx="2146160" cy="1325563"/>
          </a:xfrm>
        </p:spPr>
        <p:txBody>
          <a:bodyPr>
            <a:normAutofit/>
          </a:bodyPr>
          <a:lstStyle/>
          <a:p>
            <a:r>
              <a:rPr lang="ka-GE" sz="6000" b="1" dirty="0"/>
              <a:t>დაფა</a:t>
            </a:r>
            <a:endParaRPr lang="en-US" sz="6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EF2166-62D1-6BB6-A26C-6BCFEE34A4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6" b="7829"/>
          <a:stretch/>
        </p:blipFill>
        <p:spPr>
          <a:xfrm>
            <a:off x="2799127" y="365126"/>
            <a:ext cx="6593745" cy="4702628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F75DE95-3749-B3AB-C9AB-25880303A5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77288" y="5582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9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8615A-416F-2804-7BCC-36C7C605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6971" y="4967270"/>
            <a:ext cx="4618055" cy="1325563"/>
          </a:xfrm>
        </p:spPr>
        <p:txBody>
          <a:bodyPr>
            <a:normAutofit/>
          </a:bodyPr>
          <a:lstStyle/>
          <a:p>
            <a:r>
              <a:rPr lang="ka-GE" sz="5400" b="1" dirty="0"/>
              <a:t>ფლომასტერი</a:t>
            </a:r>
            <a:endParaRPr lang="en-US" sz="54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AE1C4C-1793-8BF6-F1E4-25D14FC7B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2" t="23627" r="20351" b="22105"/>
          <a:stretch/>
        </p:blipFill>
        <p:spPr>
          <a:xfrm>
            <a:off x="2931732" y="1004834"/>
            <a:ext cx="6328535" cy="3466681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B001A9C-4348-6A21-F6B2-B10B4F845B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99608" y="53658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8606-AC4F-7A7F-ECE4-7F061F48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542" y="4927077"/>
            <a:ext cx="7290916" cy="1325563"/>
          </a:xfrm>
        </p:spPr>
        <p:txBody>
          <a:bodyPr/>
          <a:lstStyle/>
          <a:p>
            <a:r>
              <a:rPr lang="ka-GE" b="1" dirty="0"/>
              <a:t>შენ რას ხედავ შენს კლასში?</a:t>
            </a:r>
            <a:endParaRPr lang="en-US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39C3E6-E084-229A-9C73-980942FCE5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34" t="25693" b="20325"/>
          <a:stretch/>
        </p:blipFill>
        <p:spPr>
          <a:xfrm>
            <a:off x="2159141" y="457662"/>
            <a:ext cx="7873718" cy="4385518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3972137-7B00-CCF4-4817-3770B77758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15459" y="53461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pic>
        <p:nvPicPr>
          <p:cNvPr id="44" name="image1.jpeg">
            <a:extLst>
              <a:ext uri="{FF2B5EF4-FFF2-40B4-BE49-F238E27FC236}">
                <a16:creationId xmlns:a16="http://schemas.microsoft.com/office/drawing/2014/main" id="{864C9070-948F-4435-85DA-5A4AC91B9A88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7785717" y="1574018"/>
            <a:ext cx="2870446" cy="3465828"/>
          </a:xfrm>
          <a:prstGeom prst="round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0ED4FF1-0AED-4A39-8B21-6230BAAB66F5}"/>
              </a:ext>
            </a:extLst>
          </p:cNvPr>
          <p:cNvSpPr txBox="1"/>
          <p:nvPr/>
        </p:nvSpPr>
        <p:spPr>
          <a:xfrm>
            <a:off x="8218508" y="4056180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კარი</a:t>
            </a:r>
            <a:endParaRPr lang="en-US" sz="24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656948" y="529956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89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1.jpeg">
            <a:extLst>
              <a:ext uri="{FF2B5EF4-FFF2-40B4-BE49-F238E27FC236}">
                <a16:creationId xmlns:a16="http://schemas.microsoft.com/office/drawing/2014/main" id="{915B90D9-8873-4551-A15F-3F1BA6046C31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7408422" y="1194035"/>
            <a:ext cx="3529610" cy="3932810"/>
          </a:xfrm>
          <a:prstGeom prst="roundRect">
            <a:avLst/>
          </a:prstGeom>
        </p:spPr>
      </p:pic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0ED4FF1-0AED-4A39-8B21-6230BAAB66F5}"/>
              </a:ext>
            </a:extLst>
          </p:cNvPr>
          <p:cNvSpPr txBox="1"/>
          <p:nvPr/>
        </p:nvSpPr>
        <p:spPr>
          <a:xfrm>
            <a:off x="8218508" y="4056180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სკამი</a:t>
            </a:r>
            <a:endParaRPr lang="en-US" sz="24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1997476" y="577045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89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3283265" y="553500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image1.jpeg">
            <a:extLst>
              <a:ext uri="{FF2B5EF4-FFF2-40B4-BE49-F238E27FC236}">
                <a16:creationId xmlns:a16="http://schemas.microsoft.com/office/drawing/2014/main" id="{615F3DFF-5FCE-45ED-895C-ABA3CD531804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7708778" y="1638821"/>
            <a:ext cx="3081285" cy="3293616"/>
          </a:xfrm>
          <a:prstGeom prst="round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0ED4FF1-0AED-4A39-8B21-6230BAAB66F5}"/>
              </a:ext>
            </a:extLst>
          </p:cNvPr>
          <p:cNvSpPr txBox="1"/>
          <p:nvPr/>
        </p:nvSpPr>
        <p:spPr>
          <a:xfrm>
            <a:off x="8261781" y="3923008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მაგიდა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91661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4629706" y="577045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1.jpeg">
            <a:extLst>
              <a:ext uri="{FF2B5EF4-FFF2-40B4-BE49-F238E27FC236}">
                <a16:creationId xmlns:a16="http://schemas.microsoft.com/office/drawing/2014/main" id="{39DBECCF-2BF4-40FC-8C06-48D4314F8FA3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7510516" y="1775530"/>
            <a:ext cx="3648338" cy="3844028"/>
          </a:xfrm>
          <a:prstGeom prst="round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BDEF7908-DA40-4934-81C5-DD91036BB531}"/>
              </a:ext>
            </a:extLst>
          </p:cNvPr>
          <p:cNvSpPr txBox="1"/>
          <p:nvPr/>
        </p:nvSpPr>
        <p:spPr>
          <a:xfrm>
            <a:off x="7861000" y="4595052"/>
            <a:ext cx="294736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საკიდი</a:t>
            </a:r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4294636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630320" y="2156340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image1.jpeg">
            <a:extLst>
              <a:ext uri="{FF2B5EF4-FFF2-40B4-BE49-F238E27FC236}">
                <a16:creationId xmlns:a16="http://schemas.microsoft.com/office/drawing/2014/main" id="{B49A5EFE-4038-4430-8F8C-749DD64013AF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7470564" y="1811016"/>
            <a:ext cx="3320241" cy="3817433"/>
          </a:xfrm>
          <a:prstGeom prst="round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BC3FEED-1CC6-4180-99C5-9FC93D870045}"/>
              </a:ext>
            </a:extLst>
          </p:cNvPr>
          <p:cNvSpPr txBox="1"/>
          <p:nvPr/>
        </p:nvSpPr>
        <p:spPr>
          <a:xfrm>
            <a:off x="7986944" y="4605727"/>
            <a:ext cx="246799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200" b="1" dirty="0"/>
              <a:t>ფანჯარა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226169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1979722" y="2138158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1.jpeg">
            <a:extLst>
              <a:ext uri="{FF2B5EF4-FFF2-40B4-BE49-F238E27FC236}">
                <a16:creationId xmlns:a16="http://schemas.microsoft.com/office/drawing/2014/main" id="{759443A5-3D89-465F-91A0-C3083AE857B7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7599286" y="1788845"/>
            <a:ext cx="3213715" cy="3601665"/>
          </a:xfrm>
          <a:prstGeom prst="round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7A780B9-261D-4EA2-B1DC-EC0AE941CEAE}"/>
              </a:ext>
            </a:extLst>
          </p:cNvPr>
          <p:cNvSpPr txBox="1"/>
          <p:nvPr/>
        </p:nvSpPr>
        <p:spPr>
          <a:xfrm>
            <a:off x="8238016" y="4400354"/>
            <a:ext cx="185469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200" b="1" dirty="0"/>
              <a:t>ურნა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03760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3320250" y="2120895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image1.jpeg">
            <a:extLst>
              <a:ext uri="{FF2B5EF4-FFF2-40B4-BE49-F238E27FC236}">
                <a16:creationId xmlns:a16="http://schemas.microsoft.com/office/drawing/2014/main" id="{21419F9C-321C-46D0-94E7-47381BE63E86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7390670" y="1787069"/>
            <a:ext cx="3613213" cy="3865327"/>
          </a:xfrm>
          <a:prstGeom prst="round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0656FC0-DD8F-40B4-A3E3-4A5D4FE804A7}"/>
              </a:ext>
            </a:extLst>
          </p:cNvPr>
          <p:cNvSpPr txBox="1"/>
          <p:nvPr/>
        </p:nvSpPr>
        <p:spPr>
          <a:xfrm>
            <a:off x="8095696" y="4628490"/>
            <a:ext cx="238883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4000" b="1" dirty="0"/>
              <a:t>საღებავი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12540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4618613" y="2124844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1.jpeg">
            <a:extLst>
              <a:ext uri="{FF2B5EF4-FFF2-40B4-BE49-F238E27FC236}">
                <a16:creationId xmlns:a16="http://schemas.microsoft.com/office/drawing/2014/main" id="{789B24C7-A2E0-4799-B0D3-CC5E714F04CE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7295232" y="1700976"/>
            <a:ext cx="3759687" cy="3797423"/>
          </a:xfrm>
          <a:prstGeom prst="round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26D20DC-6962-4CF8-B1EB-7BDFF7C630EC}"/>
              </a:ext>
            </a:extLst>
          </p:cNvPr>
          <p:cNvSpPr txBox="1"/>
          <p:nvPr/>
        </p:nvSpPr>
        <p:spPr>
          <a:xfrm>
            <a:off x="7669341" y="4572249"/>
            <a:ext cx="301146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200" b="1" dirty="0"/>
              <a:t>კომპიუტერი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65015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2099293" y="4554243"/>
            <a:ext cx="97265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წიგნი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645296" y="3696188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image1.jpeg">
            <a:extLst>
              <a:ext uri="{FF2B5EF4-FFF2-40B4-BE49-F238E27FC236}">
                <a16:creationId xmlns:a16="http://schemas.microsoft.com/office/drawing/2014/main" id="{39C09031-CB7E-4DBD-A06F-7EFEA35DB618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7304110" y="1582885"/>
            <a:ext cx="3707894" cy="3847568"/>
          </a:xfrm>
          <a:prstGeom prst="round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C7FE7C8-5818-4E8D-9C20-BD6E0E5CAD22}"/>
              </a:ext>
            </a:extLst>
          </p:cNvPr>
          <p:cNvSpPr txBox="1"/>
          <p:nvPr/>
        </p:nvSpPr>
        <p:spPr>
          <a:xfrm>
            <a:off x="7715623" y="4318975"/>
            <a:ext cx="284880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დაფა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85973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1970566" y="3696196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image1.jpeg">
            <a:extLst>
              <a:ext uri="{FF2B5EF4-FFF2-40B4-BE49-F238E27FC236}">
                <a16:creationId xmlns:a16="http://schemas.microsoft.com/office/drawing/2014/main" id="{2BDC2A69-7C47-4389-AC7F-49711041C21D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7266380" y="1637910"/>
            <a:ext cx="3329120" cy="3841361"/>
          </a:xfrm>
          <a:prstGeom prst="round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19ACF89-31C5-4DEC-9684-C20BF2CD3851}"/>
              </a:ext>
            </a:extLst>
          </p:cNvPr>
          <p:cNvSpPr txBox="1"/>
          <p:nvPr/>
        </p:nvSpPr>
        <p:spPr>
          <a:xfrm>
            <a:off x="7967438" y="4400354"/>
            <a:ext cx="166826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200" b="1" dirty="0"/>
              <a:t>წიგნი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494433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3355762" y="3696194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1.jpeg">
            <a:extLst>
              <a:ext uri="{FF2B5EF4-FFF2-40B4-BE49-F238E27FC236}">
                <a16:creationId xmlns:a16="http://schemas.microsoft.com/office/drawing/2014/main" id="{E5D25F6F-5118-491E-BFE0-4C6F0386AE06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7589486" y="1546934"/>
            <a:ext cx="3262907" cy="3764132"/>
          </a:xfrm>
          <a:prstGeom prst="round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B742C46-C619-49A7-9093-AD1B3CC74349}"/>
              </a:ext>
            </a:extLst>
          </p:cNvPr>
          <p:cNvSpPr txBox="1"/>
          <p:nvPr/>
        </p:nvSpPr>
        <p:spPr>
          <a:xfrm>
            <a:off x="7659586" y="4271887"/>
            <a:ext cx="307287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რვეული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07896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4687414" y="3696188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image1.jpeg">
            <a:extLst>
              <a:ext uri="{FF2B5EF4-FFF2-40B4-BE49-F238E27FC236}">
                <a16:creationId xmlns:a16="http://schemas.microsoft.com/office/drawing/2014/main" id="{274C25A9-486D-484A-97ED-C31EBEB468D5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7417299" y="1477248"/>
            <a:ext cx="3666476" cy="3903504"/>
          </a:xfrm>
          <a:prstGeom prst="round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54AFC98-A6D8-4208-8228-75A99E7249D3}"/>
              </a:ext>
            </a:extLst>
          </p:cNvPr>
          <p:cNvSpPr txBox="1"/>
          <p:nvPr/>
        </p:nvSpPr>
        <p:spPr>
          <a:xfrm>
            <a:off x="8020237" y="4331400"/>
            <a:ext cx="261521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2800" b="1" dirty="0"/>
              <a:t>მაკრატელი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3413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645296" y="5247569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1.jpeg">
            <a:extLst>
              <a:ext uri="{FF2B5EF4-FFF2-40B4-BE49-F238E27FC236}">
                <a16:creationId xmlns:a16="http://schemas.microsoft.com/office/drawing/2014/main" id="{C6E5609B-2E0C-47F9-B31E-EB3BA1DE8AA8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7266380" y="1469250"/>
            <a:ext cx="3875840" cy="3919499"/>
          </a:xfrm>
          <a:prstGeom prst="round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02454AD-3E6A-4AC6-B5B7-68E8D9F0025D}"/>
              </a:ext>
            </a:extLst>
          </p:cNvPr>
          <p:cNvSpPr txBox="1"/>
          <p:nvPr/>
        </p:nvSpPr>
        <p:spPr>
          <a:xfrm>
            <a:off x="8130837" y="4515771"/>
            <a:ext cx="233519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200" b="1" dirty="0"/>
              <a:t>კალამი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58980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2009128" y="5274205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image1.jpeg">
            <a:extLst>
              <a:ext uri="{FF2B5EF4-FFF2-40B4-BE49-F238E27FC236}">
                <a16:creationId xmlns:a16="http://schemas.microsoft.com/office/drawing/2014/main" id="{B29D3D25-FE6E-444C-998B-E80DD3D713FD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7390666" y="1898926"/>
            <a:ext cx="3312850" cy="3641613"/>
          </a:xfrm>
          <a:prstGeom prst="round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0C5C8D9-DB6A-46BF-B621-F3CC7956D542}"/>
              </a:ext>
            </a:extLst>
          </p:cNvPr>
          <p:cNvSpPr txBox="1"/>
          <p:nvPr/>
        </p:nvSpPr>
        <p:spPr>
          <a:xfrm>
            <a:off x="7911578" y="4625830"/>
            <a:ext cx="244117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200" b="1" dirty="0"/>
              <a:t>ფანქარი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772432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3321920" y="5244000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1.jpeg">
            <a:extLst>
              <a:ext uri="{FF2B5EF4-FFF2-40B4-BE49-F238E27FC236}">
                <a16:creationId xmlns:a16="http://schemas.microsoft.com/office/drawing/2014/main" id="{774B94B8-FE08-4C11-A308-3CDF7EF51EF9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7448371" y="1853661"/>
            <a:ext cx="3534792" cy="3943457"/>
          </a:xfrm>
          <a:prstGeom prst="round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CC27F20-4F3F-4250-B42A-862D871B6494}"/>
              </a:ext>
            </a:extLst>
          </p:cNvPr>
          <p:cNvSpPr txBox="1"/>
          <p:nvPr/>
        </p:nvSpPr>
        <p:spPr>
          <a:xfrm>
            <a:off x="7740138" y="4825913"/>
            <a:ext cx="295125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200" b="1" dirty="0"/>
              <a:t>ფურცელი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953094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B9BF5723-2FC0-400B-88C8-851E0A22FED7}"/>
              </a:ext>
            </a:extLst>
          </p:cNvPr>
          <p:cNvPicPr/>
          <p:nvPr/>
        </p:nvPicPr>
        <p:blipFill rotWithShape="1">
          <a:blip r:embed="rId2" cstate="print"/>
          <a:srcRect l="7930" t="14742" r="70939" b="70802"/>
          <a:stretch/>
        </p:blipFill>
        <p:spPr>
          <a:xfrm>
            <a:off x="656948" y="577048"/>
            <a:ext cx="1233996" cy="1198485"/>
          </a:xfrm>
          <a:prstGeom prst="roundRect">
            <a:avLst/>
          </a:prstGeom>
        </p:spPr>
      </p:pic>
      <p:pic>
        <p:nvPicPr>
          <p:cNvPr id="3" name="image1.jpeg">
            <a:extLst>
              <a:ext uri="{FF2B5EF4-FFF2-40B4-BE49-F238E27FC236}">
                <a16:creationId xmlns:a16="http://schemas.microsoft.com/office/drawing/2014/main" id="{0C576B4A-8F44-4AFA-8B31-0C40F5114522}"/>
              </a:ext>
            </a:extLst>
          </p:cNvPr>
          <p:cNvPicPr/>
          <p:nvPr/>
        </p:nvPicPr>
        <p:blipFill rotWithShape="1">
          <a:blip r:embed="rId2" cstate="print"/>
          <a:srcRect l="29365" t="14528" r="50568" b="71016"/>
          <a:stretch/>
        </p:blipFill>
        <p:spPr>
          <a:xfrm>
            <a:off x="2015232" y="577047"/>
            <a:ext cx="1171852" cy="1198485"/>
          </a:xfrm>
          <a:prstGeom prst="roundRect">
            <a:avLst/>
          </a:prstGeom>
        </p:spPr>
      </p:pic>
      <p:pic>
        <p:nvPicPr>
          <p:cNvPr id="4" name="image1.jpeg">
            <a:extLst>
              <a:ext uri="{FF2B5EF4-FFF2-40B4-BE49-F238E27FC236}">
                <a16:creationId xmlns:a16="http://schemas.microsoft.com/office/drawing/2014/main" id="{5CFA3A13-D77B-4DAD-B014-9A82452ABD00}"/>
              </a:ext>
            </a:extLst>
          </p:cNvPr>
          <p:cNvPicPr/>
          <p:nvPr/>
        </p:nvPicPr>
        <p:blipFill rotWithShape="1">
          <a:blip r:embed="rId2" cstate="print"/>
          <a:srcRect l="50496" t="14742" r="29437" b="70802"/>
          <a:stretch/>
        </p:blipFill>
        <p:spPr>
          <a:xfrm>
            <a:off x="3311372" y="577046"/>
            <a:ext cx="1171852" cy="1198485"/>
          </a:xfrm>
          <a:prstGeom prst="roundRect">
            <a:avLst/>
          </a:prstGeom>
        </p:spPr>
      </p:pic>
      <p:pic>
        <p:nvPicPr>
          <p:cNvPr id="5" name="image1.jpeg">
            <a:extLst>
              <a:ext uri="{FF2B5EF4-FFF2-40B4-BE49-F238E27FC236}">
                <a16:creationId xmlns:a16="http://schemas.microsoft.com/office/drawing/2014/main" id="{88147B4A-AD36-4E2B-964A-BBD403E1CC6C}"/>
              </a:ext>
            </a:extLst>
          </p:cNvPr>
          <p:cNvPicPr/>
          <p:nvPr/>
        </p:nvPicPr>
        <p:blipFill rotWithShape="1">
          <a:blip r:embed="rId2" cstate="print"/>
          <a:srcRect l="71131" t="14422" r="7738" b="71122"/>
          <a:stretch/>
        </p:blipFill>
        <p:spPr>
          <a:xfrm>
            <a:off x="4629708" y="577045"/>
            <a:ext cx="1233996" cy="1198485"/>
          </a:xfrm>
          <a:prstGeom prst="roundRect">
            <a:avLst/>
          </a:prstGeom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02A59FAC-FCFF-4F67-810E-0907AB815DA6}"/>
              </a:ext>
            </a:extLst>
          </p:cNvPr>
          <p:cNvPicPr/>
          <p:nvPr/>
        </p:nvPicPr>
        <p:blipFill rotWithShape="1">
          <a:blip r:embed="rId2" cstate="print"/>
          <a:srcRect l="8082" t="29733" r="71851" b="55811"/>
          <a:stretch/>
        </p:blipFill>
        <p:spPr>
          <a:xfrm>
            <a:off x="656948" y="2148395"/>
            <a:ext cx="1171852" cy="1198485"/>
          </a:xfrm>
          <a:prstGeom prst="round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45976D45-B44A-48FD-A123-09FBAB112DB3}"/>
              </a:ext>
            </a:extLst>
          </p:cNvPr>
          <p:cNvPicPr/>
          <p:nvPr/>
        </p:nvPicPr>
        <p:blipFill rotWithShape="1">
          <a:blip r:embed="rId2" cstate="print"/>
          <a:srcRect l="29933" t="29733" r="50000" b="55811"/>
          <a:stretch/>
        </p:blipFill>
        <p:spPr>
          <a:xfrm>
            <a:off x="2015233" y="2148392"/>
            <a:ext cx="1171852" cy="1198485"/>
          </a:xfrm>
          <a:prstGeom prst="roundRect">
            <a:avLst/>
          </a:prstGeom>
        </p:spPr>
      </p:pic>
      <p:pic>
        <p:nvPicPr>
          <p:cNvPr id="8" name="image1.jpeg">
            <a:extLst>
              <a:ext uri="{FF2B5EF4-FFF2-40B4-BE49-F238E27FC236}">
                <a16:creationId xmlns:a16="http://schemas.microsoft.com/office/drawing/2014/main" id="{A000A3FC-E221-4D0A-9FA9-9A8205038417}"/>
              </a:ext>
            </a:extLst>
          </p:cNvPr>
          <p:cNvPicPr/>
          <p:nvPr/>
        </p:nvPicPr>
        <p:blipFill rotWithShape="1">
          <a:blip r:embed="rId2" cstate="print"/>
          <a:srcRect l="8346" t="75028" r="71587" b="10516"/>
          <a:stretch/>
        </p:blipFill>
        <p:spPr>
          <a:xfrm>
            <a:off x="3342445" y="2148390"/>
            <a:ext cx="1171852" cy="1198485"/>
          </a:xfrm>
          <a:prstGeom prst="roundRect">
            <a:avLst/>
          </a:prstGeom>
        </p:spPr>
      </p:pic>
      <p:pic>
        <p:nvPicPr>
          <p:cNvPr id="10" name="image1.jpeg">
            <a:extLst>
              <a:ext uri="{FF2B5EF4-FFF2-40B4-BE49-F238E27FC236}">
                <a16:creationId xmlns:a16="http://schemas.microsoft.com/office/drawing/2014/main" id="{A0EFB497-9EFB-49E3-AAE7-FBF4277B1247}"/>
              </a:ext>
            </a:extLst>
          </p:cNvPr>
          <p:cNvPicPr/>
          <p:nvPr/>
        </p:nvPicPr>
        <p:blipFill rotWithShape="1">
          <a:blip r:embed="rId2" cstate="print"/>
          <a:srcRect l="71131" t="29519" r="7738" b="56025"/>
          <a:stretch/>
        </p:blipFill>
        <p:spPr>
          <a:xfrm>
            <a:off x="4611956" y="2148389"/>
            <a:ext cx="1233996" cy="1198485"/>
          </a:xfrm>
          <a:prstGeom prst="round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B3B455B4-FA5C-4715-B3F7-D06B46FDA91C}"/>
              </a:ext>
            </a:extLst>
          </p:cNvPr>
          <p:cNvPicPr/>
          <p:nvPr/>
        </p:nvPicPr>
        <p:blipFill rotWithShape="1">
          <a:blip r:embed="rId2" cstate="print"/>
          <a:srcRect l="8358" t="44867" r="71575" b="40677"/>
          <a:stretch/>
        </p:blipFill>
        <p:spPr>
          <a:xfrm>
            <a:off x="656948" y="3719742"/>
            <a:ext cx="1171852" cy="1198485"/>
          </a:xfrm>
          <a:prstGeom prst="roundRect">
            <a:avLst/>
          </a:prstGeom>
        </p:spPr>
      </p:pic>
      <p:pic>
        <p:nvPicPr>
          <p:cNvPr id="12" name="image1.jpeg">
            <a:extLst>
              <a:ext uri="{FF2B5EF4-FFF2-40B4-BE49-F238E27FC236}">
                <a16:creationId xmlns:a16="http://schemas.microsoft.com/office/drawing/2014/main" id="{0B784E93-200C-4290-BA8F-509D85707E94}"/>
              </a:ext>
            </a:extLst>
          </p:cNvPr>
          <p:cNvPicPr/>
          <p:nvPr/>
        </p:nvPicPr>
        <p:blipFill rotWithShape="1">
          <a:blip r:embed="rId2" cstate="print"/>
          <a:srcRect l="29933" t="44867" r="50000" b="40677"/>
          <a:stretch/>
        </p:blipFill>
        <p:spPr>
          <a:xfrm>
            <a:off x="2015232" y="3719742"/>
            <a:ext cx="1171852" cy="1198485"/>
          </a:xfrm>
          <a:prstGeom prst="roundRect">
            <a:avLst/>
          </a:prstGeom>
        </p:spPr>
      </p:pic>
      <p:pic>
        <p:nvPicPr>
          <p:cNvPr id="13" name="image1.jpeg">
            <a:extLst>
              <a:ext uri="{FF2B5EF4-FFF2-40B4-BE49-F238E27FC236}">
                <a16:creationId xmlns:a16="http://schemas.microsoft.com/office/drawing/2014/main" id="{5CBADEB9-4F9A-47D4-A996-FF99166E6C7A}"/>
              </a:ext>
            </a:extLst>
          </p:cNvPr>
          <p:cNvPicPr/>
          <p:nvPr/>
        </p:nvPicPr>
        <p:blipFill rotWithShape="1">
          <a:blip r:embed="rId2" cstate="print"/>
          <a:srcRect l="50532" t="44867" r="29401" b="40677"/>
          <a:stretch/>
        </p:blipFill>
        <p:spPr>
          <a:xfrm>
            <a:off x="3373517" y="3719742"/>
            <a:ext cx="1171852" cy="1198485"/>
          </a:xfrm>
          <a:prstGeom prst="roundRect">
            <a:avLst/>
          </a:prstGeom>
        </p:spPr>
      </p:pic>
      <p:pic>
        <p:nvPicPr>
          <p:cNvPr id="14" name="image1.jpeg">
            <a:extLst>
              <a:ext uri="{FF2B5EF4-FFF2-40B4-BE49-F238E27FC236}">
                <a16:creationId xmlns:a16="http://schemas.microsoft.com/office/drawing/2014/main" id="{35A7258C-B686-4CED-9612-3733FCAD3AA0}"/>
              </a:ext>
            </a:extLst>
          </p:cNvPr>
          <p:cNvPicPr/>
          <p:nvPr/>
        </p:nvPicPr>
        <p:blipFill rotWithShape="1">
          <a:blip r:embed="rId2" cstate="print"/>
          <a:srcRect l="71815" t="44867" r="8118" b="40677"/>
          <a:stretch/>
        </p:blipFill>
        <p:spPr>
          <a:xfrm>
            <a:off x="4731802" y="3719733"/>
            <a:ext cx="1171852" cy="1198485"/>
          </a:xfrm>
          <a:prstGeom prst="roundRect">
            <a:avLst/>
          </a:prstGeom>
        </p:spPr>
      </p:pic>
      <p:pic>
        <p:nvPicPr>
          <p:cNvPr id="15" name="image1.jpeg">
            <a:extLst>
              <a:ext uri="{FF2B5EF4-FFF2-40B4-BE49-F238E27FC236}">
                <a16:creationId xmlns:a16="http://schemas.microsoft.com/office/drawing/2014/main" id="{C5183BEB-5D4A-461B-8664-68603E6C25D6}"/>
              </a:ext>
            </a:extLst>
          </p:cNvPr>
          <p:cNvPicPr/>
          <p:nvPr/>
        </p:nvPicPr>
        <p:blipFill rotWithShape="1">
          <a:blip r:embed="rId2" cstate="print"/>
          <a:srcRect l="8373" t="59850" r="71560" b="25694"/>
          <a:stretch/>
        </p:blipFill>
        <p:spPr>
          <a:xfrm>
            <a:off x="656948" y="5291089"/>
            <a:ext cx="1171852" cy="1198485"/>
          </a:xfrm>
          <a:prstGeom prst="roundRect">
            <a:avLst/>
          </a:prstGeom>
        </p:spPr>
      </p:pic>
      <p:pic>
        <p:nvPicPr>
          <p:cNvPr id="16" name="image1.jpeg">
            <a:extLst>
              <a:ext uri="{FF2B5EF4-FFF2-40B4-BE49-F238E27FC236}">
                <a16:creationId xmlns:a16="http://schemas.microsoft.com/office/drawing/2014/main" id="{17700B33-03DA-4AA0-9654-910F21CB34DB}"/>
              </a:ext>
            </a:extLst>
          </p:cNvPr>
          <p:cNvPicPr/>
          <p:nvPr/>
        </p:nvPicPr>
        <p:blipFill rotWithShape="1">
          <a:blip r:embed="rId2" cstate="print"/>
          <a:srcRect l="29629" t="60171" r="51064" b="25855"/>
          <a:stretch/>
        </p:blipFill>
        <p:spPr>
          <a:xfrm>
            <a:off x="1997476" y="5291089"/>
            <a:ext cx="1127464" cy="1158535"/>
          </a:xfrm>
          <a:prstGeom prst="roundRect">
            <a:avLst/>
          </a:prstGeom>
        </p:spPr>
      </p:pic>
      <p:pic>
        <p:nvPicPr>
          <p:cNvPr id="19" name="image1.jpeg">
            <a:extLst>
              <a:ext uri="{FF2B5EF4-FFF2-40B4-BE49-F238E27FC236}">
                <a16:creationId xmlns:a16="http://schemas.microsoft.com/office/drawing/2014/main" id="{B67070A5-C651-42C3-A800-E71574CFCAD7}"/>
              </a:ext>
            </a:extLst>
          </p:cNvPr>
          <p:cNvPicPr/>
          <p:nvPr/>
        </p:nvPicPr>
        <p:blipFill rotWithShape="1">
          <a:blip r:embed="rId2" cstate="print"/>
          <a:srcRect l="50532" t="60287" r="29401" b="25738"/>
          <a:stretch/>
        </p:blipFill>
        <p:spPr>
          <a:xfrm>
            <a:off x="3342445" y="5291088"/>
            <a:ext cx="1171852" cy="1158537"/>
          </a:xfrm>
          <a:prstGeom prst="roundRect">
            <a:avLst/>
          </a:prstGeom>
        </p:spPr>
      </p:pic>
      <p:pic>
        <p:nvPicPr>
          <p:cNvPr id="24" name="image1.jpeg">
            <a:extLst>
              <a:ext uri="{FF2B5EF4-FFF2-40B4-BE49-F238E27FC236}">
                <a16:creationId xmlns:a16="http://schemas.microsoft.com/office/drawing/2014/main" id="{4AAECB4A-8FB2-47D3-92F7-66C7EC3168A6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4731802" y="5331036"/>
            <a:ext cx="1114150" cy="1118590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3176025-10F4-4684-937E-F3BFAB824F5F}"/>
              </a:ext>
            </a:extLst>
          </p:cNvPr>
          <p:cNvSpPr txBox="1"/>
          <p:nvPr/>
        </p:nvSpPr>
        <p:spPr>
          <a:xfrm>
            <a:off x="878891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კარი</a:t>
            </a:r>
            <a:endParaRPr lang="en-US" sz="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88D73-C4BF-49BF-AF31-0B7F214097F6}"/>
              </a:ext>
            </a:extLst>
          </p:cNvPr>
          <p:cNvSpPr txBox="1"/>
          <p:nvPr/>
        </p:nvSpPr>
        <p:spPr>
          <a:xfrm>
            <a:off x="2188349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სკამი</a:t>
            </a:r>
            <a:endParaRPr lang="en-US" sz="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BDE28-A9F7-48E2-8BF5-3359CC36EB96}"/>
              </a:ext>
            </a:extLst>
          </p:cNvPr>
          <p:cNvSpPr txBox="1"/>
          <p:nvPr/>
        </p:nvSpPr>
        <p:spPr>
          <a:xfrm>
            <a:off x="3533315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მაგიდა</a:t>
            </a:r>
            <a:endParaRPr lang="en-US" sz="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7E6F3A-3AF1-4C58-BE8A-6EED9317402B}"/>
              </a:ext>
            </a:extLst>
          </p:cNvPr>
          <p:cNvSpPr txBox="1"/>
          <p:nvPr/>
        </p:nvSpPr>
        <p:spPr>
          <a:xfrm>
            <a:off x="4820578" y="144706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საკიდი</a:t>
            </a:r>
            <a:endParaRPr lang="en-US" sz="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C7FF4B-6E8A-4C27-AEF0-B8E48E4A54D8}"/>
              </a:ext>
            </a:extLst>
          </p:cNvPr>
          <p:cNvSpPr txBox="1"/>
          <p:nvPr/>
        </p:nvSpPr>
        <p:spPr>
          <a:xfrm>
            <a:off x="816746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ფანჯარა</a:t>
            </a:r>
            <a:endParaRPr lang="en-US" sz="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7861F-9E50-4345-8F15-1063D3DE214D}"/>
              </a:ext>
            </a:extLst>
          </p:cNvPr>
          <p:cNvSpPr txBox="1"/>
          <p:nvPr/>
        </p:nvSpPr>
        <p:spPr>
          <a:xfrm>
            <a:off x="2159495" y="2982896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ურნა</a:t>
            </a:r>
            <a:endParaRPr 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885EEA-3950-45EB-8E76-234DA6D354BB}"/>
              </a:ext>
            </a:extLst>
          </p:cNvPr>
          <p:cNvSpPr txBox="1"/>
          <p:nvPr/>
        </p:nvSpPr>
        <p:spPr>
          <a:xfrm>
            <a:off x="3533315" y="3000650"/>
            <a:ext cx="8522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საღებავი</a:t>
            </a:r>
            <a:endParaRPr lang="en-US" sz="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42FECF-162F-43CE-A6B0-DD084C5C917E}"/>
              </a:ext>
            </a:extLst>
          </p:cNvPr>
          <p:cNvSpPr txBox="1"/>
          <p:nvPr/>
        </p:nvSpPr>
        <p:spPr>
          <a:xfrm>
            <a:off x="4751773" y="3000650"/>
            <a:ext cx="98986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კომპიუტერი</a:t>
            </a:r>
            <a:endParaRPr lang="en-US" sz="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B4B48A-0184-431F-9D14-29335537EEF5}"/>
              </a:ext>
            </a:extLst>
          </p:cNvPr>
          <p:cNvSpPr txBox="1"/>
          <p:nvPr/>
        </p:nvSpPr>
        <p:spPr>
          <a:xfrm>
            <a:off x="695792" y="4554243"/>
            <a:ext cx="103535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050" b="1" dirty="0"/>
              <a:t>დაფა</a:t>
            </a:r>
            <a:endParaRPr lang="en-US" sz="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D086E-274B-4BEE-A6B8-EC9B2BB287C4}"/>
              </a:ext>
            </a:extLst>
          </p:cNvPr>
          <p:cNvSpPr txBox="1"/>
          <p:nvPr/>
        </p:nvSpPr>
        <p:spPr>
          <a:xfrm>
            <a:off x="3404588" y="4554243"/>
            <a:ext cx="11097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რვეული</a:t>
            </a:r>
            <a:endParaRPr lang="en-US" sz="12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A414A2-02BA-45E0-BF1A-41EF60024B7E}"/>
              </a:ext>
            </a:extLst>
          </p:cNvPr>
          <p:cNvSpPr txBox="1"/>
          <p:nvPr/>
        </p:nvSpPr>
        <p:spPr>
          <a:xfrm>
            <a:off x="4762873" y="4548914"/>
            <a:ext cx="10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მაკრატელი</a:t>
            </a:r>
            <a:endParaRPr lang="en-US" sz="1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30E187-3251-4372-B78F-0D1367148970}"/>
              </a:ext>
            </a:extLst>
          </p:cNvPr>
          <p:cNvSpPr txBox="1"/>
          <p:nvPr/>
        </p:nvSpPr>
        <p:spPr>
          <a:xfrm>
            <a:off x="744617" y="6142452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კალამი</a:t>
            </a:r>
            <a:endParaRPr lang="en-US" sz="1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9A107C-0BED-46E8-949B-CEF6FA532ECF}"/>
              </a:ext>
            </a:extLst>
          </p:cNvPr>
          <p:cNvSpPr txBox="1"/>
          <p:nvPr/>
        </p:nvSpPr>
        <p:spPr>
          <a:xfrm>
            <a:off x="2046305" y="6132680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ფანქარი</a:t>
            </a:r>
            <a:endParaRPr lang="en-US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E186C8-52FF-42CD-821E-9F88EB1850E4}"/>
              </a:ext>
            </a:extLst>
          </p:cNvPr>
          <p:cNvSpPr txBox="1"/>
          <p:nvPr/>
        </p:nvSpPr>
        <p:spPr>
          <a:xfrm>
            <a:off x="3410694" y="6132679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ფურცელი</a:t>
            </a:r>
            <a:endParaRPr lang="en-US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42EDD2-846A-4B4F-8C36-FB0B95FB42E0}"/>
              </a:ext>
            </a:extLst>
          </p:cNvPr>
          <p:cNvSpPr txBox="1"/>
          <p:nvPr/>
        </p:nvSpPr>
        <p:spPr>
          <a:xfrm>
            <a:off x="4711277" y="6130887"/>
            <a:ext cx="103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საშლელი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C1D8B2-007C-41BB-9334-5C13B9B40DFD}"/>
              </a:ext>
            </a:extLst>
          </p:cNvPr>
          <p:cNvSpPr txBox="1"/>
          <p:nvPr/>
        </p:nvSpPr>
        <p:spPr>
          <a:xfrm>
            <a:off x="8233301" y="529956"/>
            <a:ext cx="19752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იპოვნე</a:t>
            </a:r>
            <a:endParaRPr lang="en-US" sz="24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B52AF5-F656-49B8-8084-BA0BBBEBFAA6}"/>
              </a:ext>
            </a:extLst>
          </p:cNvPr>
          <p:cNvSpPr/>
          <p:nvPr/>
        </p:nvSpPr>
        <p:spPr>
          <a:xfrm>
            <a:off x="4638585" y="5267544"/>
            <a:ext cx="1233996" cy="124557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image1.jpeg">
            <a:extLst>
              <a:ext uri="{FF2B5EF4-FFF2-40B4-BE49-F238E27FC236}">
                <a16:creationId xmlns:a16="http://schemas.microsoft.com/office/drawing/2014/main" id="{41CFF05E-DB32-4008-8F41-E204A1DE67BF}"/>
              </a:ext>
            </a:extLst>
          </p:cNvPr>
          <p:cNvPicPr/>
          <p:nvPr/>
        </p:nvPicPr>
        <p:blipFill rotWithShape="1">
          <a:blip r:embed="rId2" cstate="print"/>
          <a:srcRect l="51748" t="75539" r="29173" b="10969"/>
          <a:stretch/>
        </p:blipFill>
        <p:spPr>
          <a:xfrm>
            <a:off x="7390670" y="1884731"/>
            <a:ext cx="3644285" cy="4018919"/>
          </a:xfrm>
          <a:prstGeom prst="round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2B996FE-3868-4FFE-832A-1390C82F597C}"/>
              </a:ext>
            </a:extLst>
          </p:cNvPr>
          <p:cNvSpPr txBox="1"/>
          <p:nvPr/>
        </p:nvSpPr>
        <p:spPr>
          <a:xfrm>
            <a:off x="7884218" y="4825913"/>
            <a:ext cx="265718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/>
              <a:t>საშლელი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835925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8D8B13-DB73-492C-8346-A8788BD32FEE}"/>
              </a:ext>
            </a:extLst>
          </p:cNvPr>
          <p:cNvSpPr/>
          <p:nvPr/>
        </p:nvSpPr>
        <p:spPr>
          <a:xfrm>
            <a:off x="2059709" y="2262909"/>
            <a:ext cx="8543636" cy="23829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9603B-1864-4578-8A4B-031F5CCE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noFill/>
        </p:spPr>
        <p:txBody>
          <a:bodyPr/>
          <a:lstStyle/>
          <a:p>
            <a:pPr algn="ctr"/>
            <a:r>
              <a:rPr lang="en-US" dirty="0"/>
              <a:t>2. </a:t>
            </a:r>
            <a:r>
              <a:rPr lang="ka-GE" dirty="0"/>
              <a:t>სკოლაში ქცევის წესები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6098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7E3B747-6847-4098-B078-909058A98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9" name="image1.png">
            <a:extLst>
              <a:ext uri="{FF2B5EF4-FFF2-40B4-BE49-F238E27FC236}">
                <a16:creationId xmlns:a16="http://schemas.microsoft.com/office/drawing/2014/main" id="{37B32462-F970-4A45-98B2-95BD916A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36" y="600833"/>
            <a:ext cx="4502294" cy="385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F0456D8-6493-451F-9B93-BBCBE2F9A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1273" y="4600738"/>
            <a:ext cx="56434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a-GE" altLang="en-US" sz="3600" b="1" i="0" u="none" strike="noStrike" cap="none" normalizeH="0" baseline="0" dirty="0">
                <a:ln>
                  <a:noFill/>
                </a:ln>
                <a:solidFill>
                  <a:srgbClr val="292526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Calibri" panose="020F0502020204030204" pitchFamily="34" charset="0"/>
              </a:rPr>
              <a:t>მოუსმინე მასწავლებელს</a:t>
            </a:r>
            <a:endParaRPr kumimoji="0" lang="ka-GE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F1885D2-81BE-4FB7-B750-F649FC2E91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12994" y="46485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.png">
            <a:extLst>
              <a:ext uri="{FF2B5EF4-FFF2-40B4-BE49-F238E27FC236}">
                <a16:creationId xmlns:a16="http://schemas.microsoft.com/office/drawing/2014/main" id="{D0C5B9C1-3FEE-4368-86C7-B1440DBBE42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66025" y="422101"/>
            <a:ext cx="2388956" cy="41683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9FEFB1-70DC-4788-88F6-D87179AB8E32}"/>
              </a:ext>
            </a:extLst>
          </p:cNvPr>
          <p:cNvSpPr txBox="1"/>
          <p:nvPr/>
        </p:nvSpPr>
        <p:spPr>
          <a:xfrm>
            <a:off x="2872509" y="4818140"/>
            <a:ext cx="6096000" cy="36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34870" marR="876300" indent="-1257300">
              <a:lnSpc>
                <a:spcPct val="102000"/>
              </a:lnSpc>
              <a:spcBef>
                <a:spcPts val="415"/>
              </a:spcBef>
              <a:spcAft>
                <a:spcPts val="0"/>
              </a:spcAft>
            </a:pPr>
            <a:r>
              <a:rPr lang="ka-GE" sz="1800" b="1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აწიე ხელი როცა ლაპარაკს დააპირებ</a:t>
            </a:r>
            <a:endParaRPr lang="en-US" sz="36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8193316-8239-4581-8433-63021433E4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56878" y="4590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9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png">
            <a:extLst>
              <a:ext uri="{FF2B5EF4-FFF2-40B4-BE49-F238E27FC236}">
                <a16:creationId xmlns:a16="http://schemas.microsoft.com/office/drawing/2014/main" id="{20ABE690-6AAD-4F26-8981-B1206CDA162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9964" y="960120"/>
            <a:ext cx="4452072" cy="31500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874840-67D5-4DE0-A0D7-46DB0DC14706}"/>
              </a:ext>
            </a:extLst>
          </p:cNvPr>
          <p:cNvSpPr txBox="1"/>
          <p:nvPr/>
        </p:nvSpPr>
        <p:spPr>
          <a:xfrm>
            <a:off x="2410691" y="4484315"/>
            <a:ext cx="69642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8395" marR="1020445" algn="ctr">
              <a:spcBef>
                <a:spcPts val="630"/>
              </a:spcBef>
              <a:spcAft>
                <a:spcPts val="0"/>
              </a:spcAft>
            </a:pPr>
            <a:r>
              <a:rPr lang="ka-GE" sz="3200" b="1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დაიცავი რიგი</a:t>
            </a:r>
            <a:endParaRPr lang="en-US" sz="32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CCBAEFB-0667-4D36-ABE1-8DAEB872A5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37323" y="4550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6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png">
            <a:extLst>
              <a:ext uri="{FF2B5EF4-FFF2-40B4-BE49-F238E27FC236}">
                <a16:creationId xmlns:a16="http://schemas.microsoft.com/office/drawing/2014/main" id="{3F68D4F4-69DA-4813-863C-7B898D38BFD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32439" y="646545"/>
            <a:ext cx="3050251" cy="40547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AEFA62-D8A0-4AFA-95F6-32EB0F744173}"/>
              </a:ext>
            </a:extLst>
          </p:cNvPr>
          <p:cNvSpPr txBox="1"/>
          <p:nvPr/>
        </p:nvSpPr>
        <p:spPr>
          <a:xfrm>
            <a:off x="3759200" y="49923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01040">
              <a:spcBef>
                <a:spcPts val="555"/>
              </a:spcBef>
              <a:spcAft>
                <a:spcPts val="0"/>
              </a:spcAft>
            </a:pPr>
            <a:r>
              <a:rPr lang="ka-GE" sz="1800" b="1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შეასრულე დავალებები</a:t>
            </a:r>
            <a:endParaRPr lang="en-US" sz="28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B169FA-EADD-482B-94A4-C7FCBF14E3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27639" y="48721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9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.png">
            <a:extLst>
              <a:ext uri="{FF2B5EF4-FFF2-40B4-BE49-F238E27FC236}">
                <a16:creationId xmlns:a16="http://schemas.microsoft.com/office/drawing/2014/main" id="{9A3A31CB-560E-44A8-AB7C-C67364DF646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9200" y="717781"/>
            <a:ext cx="2332038" cy="3394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4486B6-80A9-45BD-AAE1-BBD372C1ED76}"/>
              </a:ext>
            </a:extLst>
          </p:cNvPr>
          <p:cNvSpPr txBox="1"/>
          <p:nvPr/>
        </p:nvSpPr>
        <p:spPr>
          <a:xfrm>
            <a:off x="3713018" y="4624176"/>
            <a:ext cx="6096000" cy="36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2195" indent="-1144270">
              <a:lnSpc>
                <a:spcPct val="102000"/>
              </a:lnSpc>
              <a:spcBef>
                <a:spcPts val="235"/>
              </a:spcBef>
              <a:spcAft>
                <a:spcPts val="0"/>
              </a:spcAft>
            </a:pPr>
            <a:r>
              <a:rPr lang="ka-GE" sz="1800" b="1" spc="-50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იყავი მეგობრული</a:t>
            </a:r>
            <a:endParaRPr lang="en-US" sz="28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C8EEE5B-6AC5-4AF0-954A-AC3F338C3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79600" y="45027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1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6.png">
            <a:extLst>
              <a:ext uri="{FF2B5EF4-FFF2-40B4-BE49-F238E27FC236}">
                <a16:creationId xmlns:a16="http://schemas.microsoft.com/office/drawing/2014/main" id="{74953062-FF23-4D93-8C6A-D2109EAFC19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4202" y="646372"/>
            <a:ext cx="1251326" cy="37686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898C7A-E6FA-4735-996C-D02ABB1AB7AD}"/>
              </a:ext>
            </a:extLst>
          </p:cNvPr>
          <p:cNvSpPr txBox="1"/>
          <p:nvPr/>
        </p:nvSpPr>
        <p:spPr>
          <a:xfrm>
            <a:off x="4793673" y="51123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a-GE" sz="1800" b="1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 იყავი ყურადღებით</a:t>
            </a:r>
            <a:endParaRPr lang="en-US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DB68E15-51CE-49BD-91AC-9D920B232D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26889" y="49922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10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7.png">
            <a:extLst>
              <a:ext uri="{FF2B5EF4-FFF2-40B4-BE49-F238E27FC236}">
                <a16:creationId xmlns:a16="http://schemas.microsoft.com/office/drawing/2014/main" id="{560E3FF1-75AB-4885-AE85-B437C1C1896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34982" y="1293061"/>
            <a:ext cx="6122035" cy="3181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F441CA-63EE-4E1C-A707-88137CB7D97C}"/>
              </a:ext>
            </a:extLst>
          </p:cNvPr>
          <p:cNvSpPr txBox="1"/>
          <p:nvPr/>
        </p:nvSpPr>
        <p:spPr>
          <a:xfrm>
            <a:off x="3565236" y="4919739"/>
            <a:ext cx="6096000" cy="458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96160" indent="-1372870">
              <a:lnSpc>
                <a:spcPct val="102000"/>
              </a:lnSpc>
              <a:spcBef>
                <a:spcPts val="555"/>
              </a:spcBef>
              <a:spcAft>
                <a:spcPts val="0"/>
              </a:spcAft>
            </a:pPr>
            <a:r>
              <a:rPr lang="ka-GE" sz="2400" b="1" spc="-70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გაუფრთხილდი ნივთებს</a:t>
            </a:r>
            <a:endParaRPr lang="en-US" sz="36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62BB8EF-117B-4787-BCC7-352B12BE50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29235" y="48440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7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18CC-B839-48B4-8989-844F3D82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/>
              <a:t>რომელია სკოლაში ქცევის წესი?</a:t>
            </a:r>
            <a:endParaRPr lang="en-US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03E7171D-594F-49CD-B061-5CBB8AE580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719" y="2419928"/>
            <a:ext cx="2618083" cy="224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95A1F0-4281-4206-91EE-AEAE6BA81BA7}"/>
              </a:ext>
            </a:extLst>
          </p:cNvPr>
          <p:cNvSpPr txBox="1"/>
          <p:nvPr/>
        </p:nvSpPr>
        <p:spPr>
          <a:xfrm>
            <a:off x="2530763" y="4830618"/>
            <a:ext cx="2909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/>
              <a:t>მოუსმინე მასწავლებელს</a:t>
            </a:r>
            <a:endParaRPr lang="en-US" b="1" dirty="0"/>
          </a:p>
        </p:txBody>
      </p:sp>
      <p:pic>
        <p:nvPicPr>
          <p:cNvPr id="8" name="image30.png">
            <a:extLst>
              <a:ext uri="{FF2B5EF4-FFF2-40B4-BE49-F238E27FC236}">
                <a16:creationId xmlns:a16="http://schemas.microsoft.com/office/drawing/2014/main" id="{6B7B8F30-A153-4507-8E15-4C6C8034128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95886" y="2419928"/>
            <a:ext cx="1368425" cy="2334260"/>
          </a:xfrm>
          <a:prstGeom prst="rect">
            <a:avLst/>
          </a:prstGeom>
        </p:spPr>
      </p:pic>
      <p:pic>
        <p:nvPicPr>
          <p:cNvPr id="9" name="image31.png">
            <a:extLst>
              <a:ext uri="{FF2B5EF4-FFF2-40B4-BE49-F238E27FC236}">
                <a16:creationId xmlns:a16="http://schemas.microsoft.com/office/drawing/2014/main" id="{3DA069E5-2B57-4827-A612-2C8775D5AB8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70991" y="2419928"/>
            <a:ext cx="1026795" cy="23342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8C34D9-1D5B-4DDB-9A7A-F73C5A81AFFE}"/>
              </a:ext>
            </a:extLst>
          </p:cNvPr>
          <p:cNvSpPr txBox="1"/>
          <p:nvPr/>
        </p:nvSpPr>
        <p:spPr>
          <a:xfrm>
            <a:off x="7340771" y="4849091"/>
            <a:ext cx="366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/>
              <a:t>არ მოუსმინო მასწავლებელს</a:t>
            </a:r>
            <a:endParaRPr lang="en-US" b="1" dirty="0"/>
          </a:p>
        </p:txBody>
      </p: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0817B69-7AB5-4DD3-9C4C-B5AD1477D0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89414" y="466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6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18CC-B839-48B4-8989-844F3D82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/>
              <a:t>რომელია სკოლაში ქცევის წესი?</a:t>
            </a:r>
            <a:endParaRPr lang="en-US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03E7171D-594F-49CD-B061-5CBB8AE580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719" y="2419928"/>
            <a:ext cx="2618083" cy="224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95A1F0-4281-4206-91EE-AEAE6BA81BA7}"/>
              </a:ext>
            </a:extLst>
          </p:cNvPr>
          <p:cNvSpPr txBox="1"/>
          <p:nvPr/>
        </p:nvSpPr>
        <p:spPr>
          <a:xfrm>
            <a:off x="2530763" y="4830618"/>
            <a:ext cx="2909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/>
              <a:t>მოუსმინე მასწავლებელს</a:t>
            </a:r>
            <a:endParaRPr lang="en-US" b="1" dirty="0"/>
          </a:p>
        </p:txBody>
      </p:sp>
      <p:pic>
        <p:nvPicPr>
          <p:cNvPr id="8" name="image30.png">
            <a:extLst>
              <a:ext uri="{FF2B5EF4-FFF2-40B4-BE49-F238E27FC236}">
                <a16:creationId xmlns:a16="http://schemas.microsoft.com/office/drawing/2014/main" id="{6B7B8F30-A153-4507-8E15-4C6C803412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5886" y="2419928"/>
            <a:ext cx="1368425" cy="2334260"/>
          </a:xfrm>
          <a:prstGeom prst="rect">
            <a:avLst/>
          </a:prstGeom>
        </p:spPr>
      </p:pic>
      <p:pic>
        <p:nvPicPr>
          <p:cNvPr id="9" name="image31.png">
            <a:extLst>
              <a:ext uri="{FF2B5EF4-FFF2-40B4-BE49-F238E27FC236}">
                <a16:creationId xmlns:a16="http://schemas.microsoft.com/office/drawing/2014/main" id="{3DA069E5-2B57-4827-A612-2C8775D5AB8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70991" y="2419928"/>
            <a:ext cx="1026795" cy="23342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8C34D9-1D5B-4DDB-9A7A-F73C5A81AFFE}"/>
              </a:ext>
            </a:extLst>
          </p:cNvPr>
          <p:cNvSpPr txBox="1"/>
          <p:nvPr/>
        </p:nvSpPr>
        <p:spPr>
          <a:xfrm>
            <a:off x="7340771" y="4849091"/>
            <a:ext cx="366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/>
              <a:t>არ მოუსმინო მასწავლებელს</a:t>
            </a:r>
            <a:endParaRPr lang="en-US" b="1" dirty="0"/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0399F076-2B0E-46C9-BA1B-FA9A3E892555}"/>
              </a:ext>
            </a:extLst>
          </p:cNvPr>
          <p:cNvSpPr/>
          <p:nvPr/>
        </p:nvSpPr>
        <p:spPr>
          <a:xfrm rot="13553092">
            <a:off x="3316013" y="3225826"/>
            <a:ext cx="1338955" cy="1325563"/>
          </a:xfrm>
          <a:prstGeom prst="halfFrame">
            <a:avLst>
              <a:gd name="adj1" fmla="val 18932"/>
              <a:gd name="adj2" fmla="val 2781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337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C2A09E-0590-4D55-AC06-49025549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a-GE" dirty="0"/>
              <a:t>რომელია სკოლაში ქცევის წესი?</a:t>
            </a:r>
            <a:endParaRPr lang="en-US" dirty="0"/>
          </a:p>
        </p:txBody>
      </p:sp>
      <p:pic>
        <p:nvPicPr>
          <p:cNvPr id="5" name="image5.png">
            <a:extLst>
              <a:ext uri="{FF2B5EF4-FFF2-40B4-BE49-F238E27FC236}">
                <a16:creationId xmlns:a16="http://schemas.microsoft.com/office/drawing/2014/main" id="{66CD9916-2A22-45FF-8FEC-000A13CB1DC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9654" y="1823878"/>
            <a:ext cx="2332038" cy="3394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82CAD-9CB3-4E4E-8CFA-619D98C909E1}"/>
              </a:ext>
            </a:extLst>
          </p:cNvPr>
          <p:cNvSpPr txBox="1"/>
          <p:nvPr/>
        </p:nvSpPr>
        <p:spPr>
          <a:xfrm>
            <a:off x="6613237" y="5393363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იყო მეგობრული</a:t>
            </a:r>
            <a:endParaRPr lang="en-US" b="1" dirty="0"/>
          </a:p>
        </p:txBody>
      </p:sp>
      <p:pic>
        <p:nvPicPr>
          <p:cNvPr id="10" name="image29.png">
            <a:extLst>
              <a:ext uri="{FF2B5EF4-FFF2-40B4-BE49-F238E27FC236}">
                <a16:creationId xmlns:a16="http://schemas.microsoft.com/office/drawing/2014/main" id="{7C291211-DCB5-46BC-8A17-005761E6806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2529" y="1823878"/>
            <a:ext cx="2809211" cy="3307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235912-2FB4-4C51-B184-17397B778CC9}"/>
              </a:ext>
            </a:extLst>
          </p:cNvPr>
          <p:cNvSpPr txBox="1"/>
          <p:nvPr/>
        </p:nvSpPr>
        <p:spPr>
          <a:xfrm>
            <a:off x="1810328" y="5393363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ხელი კრა კლასელს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038169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C2A09E-0590-4D55-AC06-49025549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a-GE" dirty="0"/>
              <a:t>რომელია სკოლაში ქცევის წესი?</a:t>
            </a:r>
            <a:endParaRPr lang="en-US" dirty="0"/>
          </a:p>
        </p:txBody>
      </p:sp>
      <p:pic>
        <p:nvPicPr>
          <p:cNvPr id="5" name="image5.png">
            <a:extLst>
              <a:ext uri="{FF2B5EF4-FFF2-40B4-BE49-F238E27FC236}">
                <a16:creationId xmlns:a16="http://schemas.microsoft.com/office/drawing/2014/main" id="{66CD9916-2A22-45FF-8FEC-000A13CB1DC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8439" y="1690688"/>
            <a:ext cx="2332038" cy="3394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82CAD-9CB3-4E4E-8CFA-619D98C909E1}"/>
              </a:ext>
            </a:extLst>
          </p:cNvPr>
          <p:cNvSpPr txBox="1"/>
          <p:nvPr/>
        </p:nvSpPr>
        <p:spPr>
          <a:xfrm>
            <a:off x="7162022" y="5162780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იყო მეგობრული</a:t>
            </a:r>
            <a:endParaRPr lang="en-US" b="1" dirty="0"/>
          </a:p>
        </p:txBody>
      </p:sp>
      <p:pic>
        <p:nvPicPr>
          <p:cNvPr id="10" name="image29.png">
            <a:extLst>
              <a:ext uri="{FF2B5EF4-FFF2-40B4-BE49-F238E27FC236}">
                <a16:creationId xmlns:a16="http://schemas.microsoft.com/office/drawing/2014/main" id="{7C291211-DCB5-46BC-8A17-005761E6806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72389" y="1775171"/>
            <a:ext cx="2809211" cy="3307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235912-2FB4-4C51-B184-17397B778CC9}"/>
              </a:ext>
            </a:extLst>
          </p:cNvPr>
          <p:cNvSpPr txBox="1"/>
          <p:nvPr/>
        </p:nvSpPr>
        <p:spPr>
          <a:xfrm>
            <a:off x="1892098" y="5195541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ხელი კრა კლასელს</a:t>
            </a:r>
            <a:endParaRPr lang="en-US" b="1" dirty="0"/>
          </a:p>
        </p:txBody>
      </p:sp>
      <p:sp>
        <p:nvSpPr>
          <p:cNvPr id="7" name="Half Frame 6">
            <a:extLst>
              <a:ext uri="{FF2B5EF4-FFF2-40B4-BE49-F238E27FC236}">
                <a16:creationId xmlns:a16="http://schemas.microsoft.com/office/drawing/2014/main" id="{B72B8FD4-B4E0-4928-A218-FCE94AA2AD01}"/>
              </a:ext>
            </a:extLst>
          </p:cNvPr>
          <p:cNvSpPr/>
          <p:nvPr/>
        </p:nvSpPr>
        <p:spPr>
          <a:xfrm rot="13553092">
            <a:off x="7974980" y="3590749"/>
            <a:ext cx="1338955" cy="1325563"/>
          </a:xfrm>
          <a:prstGeom prst="halfFrame">
            <a:avLst>
              <a:gd name="adj1" fmla="val 18932"/>
              <a:gd name="adj2" fmla="val 2781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4998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0A9A1A-F33D-4E32-9527-F016404E8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a-GE" dirty="0"/>
              <a:t>რომელია სკოლაში ქცევის წესი?</a:t>
            </a:r>
            <a:endParaRPr lang="en-US" dirty="0"/>
          </a:p>
        </p:txBody>
      </p:sp>
      <p:pic>
        <p:nvPicPr>
          <p:cNvPr id="5" name="image25.png">
            <a:extLst>
              <a:ext uri="{FF2B5EF4-FFF2-40B4-BE49-F238E27FC236}">
                <a16:creationId xmlns:a16="http://schemas.microsoft.com/office/drawing/2014/main" id="{BB4FE5D8-D269-41CE-BBC0-DDD2BAFFB40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1895403"/>
            <a:ext cx="2504700" cy="3067194"/>
          </a:xfrm>
          <a:prstGeom prst="rect">
            <a:avLst/>
          </a:prstGeom>
        </p:spPr>
      </p:pic>
      <p:pic>
        <p:nvPicPr>
          <p:cNvPr id="6" name="image4.png">
            <a:extLst>
              <a:ext uri="{FF2B5EF4-FFF2-40B4-BE49-F238E27FC236}">
                <a16:creationId xmlns:a16="http://schemas.microsoft.com/office/drawing/2014/main" id="{8866AF26-73B7-4527-8761-48BC1AB4466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9203" y="1895403"/>
            <a:ext cx="2228215" cy="3067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227A45-F303-44C4-8540-7CABF78CC88C}"/>
              </a:ext>
            </a:extLst>
          </p:cNvPr>
          <p:cNvSpPr txBox="1"/>
          <p:nvPr/>
        </p:nvSpPr>
        <p:spPr>
          <a:xfrm>
            <a:off x="2327564" y="5458691"/>
            <a:ext cx="288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/>
              <a:t>შეასრულო დავალებები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660B55-33A9-429A-8705-4E095B65BDEC}"/>
              </a:ext>
            </a:extLst>
          </p:cNvPr>
          <p:cNvSpPr txBox="1"/>
          <p:nvPr/>
        </p:nvSpPr>
        <p:spPr>
          <a:xfrm>
            <a:off x="7472218" y="5458691"/>
            <a:ext cx="288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/>
              <a:t>დაუყვირო სხვებს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873391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0A9A1A-F33D-4E32-9527-F016404E8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a-GE" dirty="0"/>
              <a:t>რომელია სკოლაში ქცევის წესი?</a:t>
            </a:r>
            <a:endParaRPr lang="en-US" dirty="0"/>
          </a:p>
        </p:txBody>
      </p:sp>
      <p:pic>
        <p:nvPicPr>
          <p:cNvPr id="5" name="image25.png">
            <a:extLst>
              <a:ext uri="{FF2B5EF4-FFF2-40B4-BE49-F238E27FC236}">
                <a16:creationId xmlns:a16="http://schemas.microsoft.com/office/drawing/2014/main" id="{BB4FE5D8-D269-41CE-BBC0-DDD2BAFFB40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1895403"/>
            <a:ext cx="2504700" cy="3067194"/>
          </a:xfrm>
          <a:prstGeom prst="rect">
            <a:avLst/>
          </a:prstGeom>
        </p:spPr>
      </p:pic>
      <p:pic>
        <p:nvPicPr>
          <p:cNvPr id="6" name="image4.png">
            <a:extLst>
              <a:ext uri="{FF2B5EF4-FFF2-40B4-BE49-F238E27FC236}">
                <a16:creationId xmlns:a16="http://schemas.microsoft.com/office/drawing/2014/main" id="{8866AF26-73B7-4527-8761-48BC1AB4466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9203" y="1895403"/>
            <a:ext cx="2228215" cy="3067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227A45-F303-44C4-8540-7CABF78CC88C}"/>
              </a:ext>
            </a:extLst>
          </p:cNvPr>
          <p:cNvSpPr txBox="1"/>
          <p:nvPr/>
        </p:nvSpPr>
        <p:spPr>
          <a:xfrm>
            <a:off x="2327564" y="5458691"/>
            <a:ext cx="288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/>
              <a:t>შეასრულო დავალებები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660B55-33A9-429A-8705-4E095B65BDEC}"/>
              </a:ext>
            </a:extLst>
          </p:cNvPr>
          <p:cNvSpPr txBox="1"/>
          <p:nvPr/>
        </p:nvSpPr>
        <p:spPr>
          <a:xfrm>
            <a:off x="7472218" y="5458691"/>
            <a:ext cx="288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/>
              <a:t>დაუყვირო სხვებს </a:t>
            </a:r>
            <a:endParaRPr lang="en-US" b="1" dirty="0"/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C7538EAF-A380-4657-80F2-79BE92F0DFDA}"/>
              </a:ext>
            </a:extLst>
          </p:cNvPr>
          <p:cNvSpPr/>
          <p:nvPr/>
        </p:nvSpPr>
        <p:spPr>
          <a:xfrm rot="13553092">
            <a:off x="3016076" y="3708228"/>
            <a:ext cx="1338955" cy="1325563"/>
          </a:xfrm>
          <a:prstGeom prst="halfFrame">
            <a:avLst>
              <a:gd name="adj1" fmla="val 18932"/>
              <a:gd name="adj2" fmla="val 2781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926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35FC9C-FA42-4B96-91DE-D9179BF624F3}"/>
              </a:ext>
            </a:extLst>
          </p:cNvPr>
          <p:cNvSpPr/>
          <p:nvPr/>
        </p:nvSpPr>
        <p:spPr>
          <a:xfrm>
            <a:off x="2743200" y="2059619"/>
            <a:ext cx="6915705" cy="221054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 err="1"/>
              <a:t>საანბანო</a:t>
            </a:r>
            <a:r>
              <a:rPr lang="ka-GE" sz="4000" b="1" dirty="0"/>
              <a:t> მასალა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829863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9ABA04-0D98-41CE-B91F-837524FAA68B}"/>
              </a:ext>
            </a:extLst>
          </p:cNvPr>
          <p:cNvSpPr txBox="1"/>
          <p:nvPr/>
        </p:nvSpPr>
        <p:spPr>
          <a:xfrm>
            <a:off x="2832964" y="745723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ა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1E2FD-51D7-4BFA-96E5-56D35AF14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585" y="2342858"/>
            <a:ext cx="4245505" cy="217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019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AC9178-96BB-4BF7-92E3-609CF4F8F43A}"/>
              </a:ext>
            </a:extLst>
          </p:cNvPr>
          <p:cNvSpPr txBox="1"/>
          <p:nvPr/>
        </p:nvSpPr>
        <p:spPr>
          <a:xfrm>
            <a:off x="4338222" y="-2058766"/>
            <a:ext cx="1180731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496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ა</a:t>
            </a:r>
            <a:endParaRPr lang="en-US" sz="496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B363F17-AF7A-4169-865B-C175B6FC24BF}"/>
              </a:ext>
            </a:extLst>
          </p:cNvPr>
          <p:cNvSpPr/>
          <p:nvPr/>
        </p:nvSpPr>
        <p:spPr>
          <a:xfrm rot="7594004">
            <a:off x="4098524" y="2530137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5C24ABD-2B57-455E-9533-EB054D4D25A8}"/>
              </a:ext>
            </a:extLst>
          </p:cNvPr>
          <p:cNvSpPr/>
          <p:nvPr/>
        </p:nvSpPr>
        <p:spPr>
          <a:xfrm rot="4165886">
            <a:off x="4026082" y="3444146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10FC63F4-180C-44D3-9A90-5EB3AD720DC0}"/>
              </a:ext>
            </a:extLst>
          </p:cNvPr>
          <p:cNvSpPr/>
          <p:nvPr/>
        </p:nvSpPr>
        <p:spPr>
          <a:xfrm rot="1013490">
            <a:off x="4767904" y="3985342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68FCCF4-8FA6-4B7F-A34E-6D7CEC855047}"/>
              </a:ext>
            </a:extLst>
          </p:cNvPr>
          <p:cNvSpPr/>
          <p:nvPr/>
        </p:nvSpPr>
        <p:spPr>
          <a:xfrm rot="20782923">
            <a:off x="5730252" y="3985341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62C6024-F17E-4D2F-A9D5-373C2970440E}"/>
              </a:ext>
            </a:extLst>
          </p:cNvPr>
          <p:cNvSpPr/>
          <p:nvPr/>
        </p:nvSpPr>
        <p:spPr>
          <a:xfrm rot="18694214">
            <a:off x="6539946" y="3472710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BEEEDBD-D413-4DC4-9DFE-135F5EAB368F}"/>
              </a:ext>
            </a:extLst>
          </p:cNvPr>
          <p:cNvSpPr/>
          <p:nvPr/>
        </p:nvSpPr>
        <p:spPr>
          <a:xfrm rot="16200000">
            <a:off x="6886982" y="2536078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FAA5DBB-5277-4497-B236-4D8242E488F5}"/>
              </a:ext>
            </a:extLst>
          </p:cNvPr>
          <p:cNvSpPr/>
          <p:nvPr/>
        </p:nvSpPr>
        <p:spPr>
          <a:xfrm rot="14102179">
            <a:off x="6565770" y="1673597"/>
            <a:ext cx="745725" cy="2477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9FE3164-1C53-44B7-9AB9-AB544CEA012B}"/>
              </a:ext>
            </a:extLst>
          </p:cNvPr>
          <p:cNvSpPr/>
          <p:nvPr/>
        </p:nvSpPr>
        <p:spPr>
          <a:xfrm rot="12846672">
            <a:off x="5877702" y="1132059"/>
            <a:ext cx="745725" cy="2477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3E89DFC-8DBD-4FBA-B9D6-A4DE9EA301A8}"/>
              </a:ext>
            </a:extLst>
          </p:cNvPr>
          <p:cNvSpPr/>
          <p:nvPr/>
        </p:nvSpPr>
        <p:spPr>
          <a:xfrm rot="17888329">
            <a:off x="5746035" y="617706"/>
            <a:ext cx="327139" cy="2477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503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BF587199-8360-46DD-9B3E-FE28848519DB}"/>
              </a:ext>
            </a:extLst>
          </p:cNvPr>
          <p:cNvSpPr/>
          <p:nvPr/>
        </p:nvSpPr>
        <p:spPr>
          <a:xfrm rot="7594004">
            <a:off x="3885459" y="2419702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3FDFB06-A6A0-4E84-989C-075D94708E27}"/>
              </a:ext>
            </a:extLst>
          </p:cNvPr>
          <p:cNvSpPr/>
          <p:nvPr/>
        </p:nvSpPr>
        <p:spPr>
          <a:xfrm rot="4165886">
            <a:off x="3857667" y="3501273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084DC65-49CF-4B62-B21C-97302C015DD4}"/>
              </a:ext>
            </a:extLst>
          </p:cNvPr>
          <p:cNvSpPr/>
          <p:nvPr/>
        </p:nvSpPr>
        <p:spPr>
          <a:xfrm rot="1013490">
            <a:off x="4610016" y="4221100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5323E53-C822-4AA1-B92E-5D0CDE061B8D}"/>
              </a:ext>
            </a:extLst>
          </p:cNvPr>
          <p:cNvSpPr/>
          <p:nvPr/>
        </p:nvSpPr>
        <p:spPr>
          <a:xfrm rot="20782923">
            <a:off x="5893241" y="4253689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B4F24C5-B78C-4515-848B-740F7135CB9E}"/>
              </a:ext>
            </a:extLst>
          </p:cNvPr>
          <p:cNvSpPr/>
          <p:nvPr/>
        </p:nvSpPr>
        <p:spPr>
          <a:xfrm rot="18694214">
            <a:off x="6780996" y="3675497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5F8B257-9021-4942-96DD-61C06CDAA151}"/>
              </a:ext>
            </a:extLst>
          </p:cNvPr>
          <p:cNvSpPr/>
          <p:nvPr/>
        </p:nvSpPr>
        <p:spPr>
          <a:xfrm rot="16200000">
            <a:off x="7098564" y="2674540"/>
            <a:ext cx="745725" cy="266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CB98B02-E21A-4A88-BDE4-84FCB831A1AB}"/>
              </a:ext>
            </a:extLst>
          </p:cNvPr>
          <p:cNvSpPr/>
          <p:nvPr/>
        </p:nvSpPr>
        <p:spPr>
          <a:xfrm rot="14102179">
            <a:off x="6720267" y="1673596"/>
            <a:ext cx="745725" cy="2477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4FF389C-5F4F-41A4-AF3F-B7360F599BF4}"/>
              </a:ext>
            </a:extLst>
          </p:cNvPr>
          <p:cNvSpPr/>
          <p:nvPr/>
        </p:nvSpPr>
        <p:spPr>
          <a:xfrm rot="12846672">
            <a:off x="6055766" y="929389"/>
            <a:ext cx="745725" cy="2477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EF73578-1118-4FBD-9FD0-B8E0C7E8FD27}"/>
              </a:ext>
            </a:extLst>
          </p:cNvPr>
          <p:cNvSpPr/>
          <p:nvPr/>
        </p:nvSpPr>
        <p:spPr>
          <a:xfrm rot="17888329">
            <a:off x="5700467" y="349704"/>
            <a:ext cx="327139" cy="2477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E3BD98-7F7B-4CE4-8A91-05DD08753840}"/>
              </a:ext>
            </a:extLst>
          </p:cNvPr>
          <p:cNvSpPr txBox="1"/>
          <p:nvPr/>
        </p:nvSpPr>
        <p:spPr>
          <a:xfrm>
            <a:off x="4401728" y="-1940814"/>
            <a:ext cx="3388544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496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</a:rPr>
              <a:t>ა</a:t>
            </a:r>
            <a:endParaRPr lang="en-US" sz="287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7218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3CBB4E-6048-40B6-B3BE-15D510C42CAA}"/>
              </a:ext>
            </a:extLst>
          </p:cNvPr>
          <p:cNvSpPr txBox="1"/>
          <p:nvPr/>
        </p:nvSpPr>
        <p:spPr>
          <a:xfrm>
            <a:off x="2876366" y="932155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ბ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DCA98C-CC60-4560-9137-886382ACE70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477" y="1429304"/>
            <a:ext cx="2986319" cy="333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441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C02CD8-3725-405F-BC2C-4CAEA6D99F7C}"/>
              </a:ext>
            </a:extLst>
          </p:cNvPr>
          <p:cNvSpPr txBox="1"/>
          <p:nvPr/>
        </p:nvSpPr>
        <p:spPr>
          <a:xfrm>
            <a:off x="4790982" y="488271"/>
            <a:ext cx="261003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344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ბ</a:t>
            </a:r>
            <a:endParaRPr lang="en-US" sz="344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58FBE1DC-38F1-49CD-ACB4-1A8131885358}"/>
              </a:ext>
            </a:extLst>
          </p:cNvPr>
          <p:cNvSpPr/>
          <p:nvPr/>
        </p:nvSpPr>
        <p:spPr>
          <a:xfrm rot="5018540">
            <a:off x="5782528" y="1464815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EB999DE-90ED-4C16-A534-058132A64685}"/>
              </a:ext>
            </a:extLst>
          </p:cNvPr>
          <p:cNvSpPr/>
          <p:nvPr/>
        </p:nvSpPr>
        <p:spPr>
          <a:xfrm rot="1735309">
            <a:off x="6121568" y="1778041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919CAAB-D150-4668-8DAE-00CDB16D19DD}"/>
              </a:ext>
            </a:extLst>
          </p:cNvPr>
          <p:cNvSpPr/>
          <p:nvPr/>
        </p:nvSpPr>
        <p:spPr>
          <a:xfrm rot="5400000">
            <a:off x="6338007" y="2292269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0AAC854-B02D-435C-9EC4-C7B1A7C33046}"/>
              </a:ext>
            </a:extLst>
          </p:cNvPr>
          <p:cNvSpPr/>
          <p:nvPr/>
        </p:nvSpPr>
        <p:spPr>
          <a:xfrm rot="2975532">
            <a:off x="6825123" y="2674009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0DE158D-FF9C-4C82-868A-21FCE6E7516C}"/>
              </a:ext>
            </a:extLst>
          </p:cNvPr>
          <p:cNvSpPr/>
          <p:nvPr/>
        </p:nvSpPr>
        <p:spPr>
          <a:xfrm rot="5400000">
            <a:off x="7100330" y="3326907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2BE8DBC-D56F-41D2-9480-4B613C39BC3F}"/>
              </a:ext>
            </a:extLst>
          </p:cNvPr>
          <p:cNvSpPr/>
          <p:nvPr/>
        </p:nvSpPr>
        <p:spPr>
          <a:xfrm rot="7163444">
            <a:off x="6924776" y="4182171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15DE1694-6096-487E-9902-586750939B2C}"/>
              </a:ext>
            </a:extLst>
          </p:cNvPr>
          <p:cNvSpPr/>
          <p:nvPr/>
        </p:nvSpPr>
        <p:spPr>
          <a:xfrm rot="9148677">
            <a:off x="6338013" y="4694105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DE3F44F-D7CB-4134-9491-D11B9677DEF8}"/>
              </a:ext>
            </a:extLst>
          </p:cNvPr>
          <p:cNvSpPr/>
          <p:nvPr/>
        </p:nvSpPr>
        <p:spPr>
          <a:xfrm rot="11381742">
            <a:off x="5688701" y="4800696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CD6086A-0996-4A7D-9B42-8E9F422A3C29}"/>
              </a:ext>
            </a:extLst>
          </p:cNvPr>
          <p:cNvSpPr/>
          <p:nvPr/>
        </p:nvSpPr>
        <p:spPr>
          <a:xfrm rot="13206908">
            <a:off x="5097646" y="4599637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734EE2C5-25F5-455C-82D7-CED704F8F69A}"/>
              </a:ext>
            </a:extLst>
          </p:cNvPr>
          <p:cNvSpPr/>
          <p:nvPr/>
        </p:nvSpPr>
        <p:spPr>
          <a:xfrm rot="14721273">
            <a:off x="4738912" y="4116403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71415A4-5CA8-4E5F-ABDC-1B1DCF3706B9}"/>
              </a:ext>
            </a:extLst>
          </p:cNvPr>
          <p:cNvSpPr/>
          <p:nvPr/>
        </p:nvSpPr>
        <p:spPr>
          <a:xfrm rot="16478759">
            <a:off x="4600111" y="3517777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E9C9F75-0DBD-4218-93E3-463138D00D60}"/>
              </a:ext>
            </a:extLst>
          </p:cNvPr>
          <p:cNvSpPr/>
          <p:nvPr/>
        </p:nvSpPr>
        <p:spPr>
          <a:xfrm rot="17639874">
            <a:off x="4748974" y="2914125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162D7E0A-503F-4BBB-AC49-9B5405FB6E82}"/>
              </a:ext>
            </a:extLst>
          </p:cNvPr>
          <p:cNvSpPr/>
          <p:nvPr/>
        </p:nvSpPr>
        <p:spPr>
          <a:xfrm rot="19886069">
            <a:off x="5127751" y="2489783"/>
            <a:ext cx="381740" cy="20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B3D3467-3F32-44C0-A830-E0855992CFAB}"/>
              </a:ext>
            </a:extLst>
          </p:cNvPr>
          <p:cNvSpPr/>
          <p:nvPr/>
        </p:nvSpPr>
        <p:spPr>
          <a:xfrm rot="16200000">
            <a:off x="5487899" y="2249244"/>
            <a:ext cx="180525" cy="1133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9E72CA8-891B-498A-B2C5-B72C77C77FBF}"/>
              </a:ext>
            </a:extLst>
          </p:cNvPr>
          <p:cNvSpPr/>
          <p:nvPr/>
        </p:nvSpPr>
        <p:spPr>
          <a:xfrm rot="14764507">
            <a:off x="5081764" y="1771907"/>
            <a:ext cx="293892" cy="2164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885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43541B-ABB2-4553-A5B8-ADC74F517BD6}"/>
              </a:ext>
            </a:extLst>
          </p:cNvPr>
          <p:cNvSpPr txBox="1"/>
          <p:nvPr/>
        </p:nvSpPr>
        <p:spPr>
          <a:xfrm>
            <a:off x="3027286" y="550415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გ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1D0480-6B8B-4148-BB2A-9E0E49BA624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57640"/>
            <a:ext cx="3949473" cy="411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831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AC42E4-428C-47FE-A4B0-5ECB854C4E82}"/>
              </a:ext>
            </a:extLst>
          </p:cNvPr>
          <p:cNvSpPr txBox="1"/>
          <p:nvPr/>
        </p:nvSpPr>
        <p:spPr>
          <a:xfrm>
            <a:off x="2376257" y="461637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დ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02856-3B83-4A46-8223-F9466DD81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384" y="1762457"/>
            <a:ext cx="5512078" cy="333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271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D02AF3-B617-4738-A2FA-0FDA64D772E0}"/>
              </a:ext>
            </a:extLst>
          </p:cNvPr>
          <p:cNvSpPr txBox="1"/>
          <p:nvPr/>
        </p:nvSpPr>
        <p:spPr>
          <a:xfrm>
            <a:off x="3258105" y="435006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ე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AFD20D-0325-476D-BCC3-2F4744FEFB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73" y="784743"/>
            <a:ext cx="2228191" cy="425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252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4397A6-66F5-43FC-B5D6-B2287EF3BEC0}"/>
              </a:ext>
            </a:extLst>
          </p:cNvPr>
          <p:cNvSpPr txBox="1"/>
          <p:nvPr/>
        </p:nvSpPr>
        <p:spPr>
          <a:xfrm>
            <a:off x="2956263" y="443882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ვ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819825-039A-4530-B0B8-28BCB7A92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5191">
            <a:off x="6640497" y="1797284"/>
            <a:ext cx="3483999" cy="34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725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D7EDE6-516E-4B3A-A482-87A9297F1B10}"/>
              </a:ext>
            </a:extLst>
          </p:cNvPr>
          <p:cNvSpPr txBox="1"/>
          <p:nvPr/>
        </p:nvSpPr>
        <p:spPr>
          <a:xfrm>
            <a:off x="2663301" y="879352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ზ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D7B4A8-8357-4D39-BF63-59D5F746E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923" y="958787"/>
            <a:ext cx="2795620" cy="372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23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C1D0E8-78C5-4CA7-A553-6A69FABBDF60}"/>
              </a:ext>
            </a:extLst>
          </p:cNvPr>
          <p:cNvSpPr txBox="1"/>
          <p:nvPr/>
        </p:nvSpPr>
        <p:spPr>
          <a:xfrm>
            <a:off x="2160234" y="621435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თ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B805CE-9ABE-481A-A392-F87F4E47C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379" y="1354604"/>
            <a:ext cx="5574446" cy="377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452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87F8C1-4512-41E5-8B56-C8162B990476}"/>
              </a:ext>
            </a:extLst>
          </p:cNvPr>
          <p:cNvSpPr txBox="1"/>
          <p:nvPr/>
        </p:nvSpPr>
        <p:spPr>
          <a:xfrm>
            <a:off x="3258105" y="612558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ი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E8960D-45F0-4222-9623-DFED2B960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674" y="1048102"/>
            <a:ext cx="3462582" cy="30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541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4FBAA9-D7C4-4ED5-B2F3-63542CB6CEF1}"/>
              </a:ext>
            </a:extLst>
          </p:cNvPr>
          <p:cNvSpPr txBox="1"/>
          <p:nvPr/>
        </p:nvSpPr>
        <p:spPr>
          <a:xfrm>
            <a:off x="2547892" y="532659"/>
            <a:ext cx="194420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8700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კ</a:t>
            </a:r>
            <a:endParaRPr lang="en-US" sz="28700" dirty="0"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B5218-F052-4FAF-AA3A-490D5808D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148" y="1113547"/>
            <a:ext cx="6379435" cy="448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601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5E6B-3E9A-4BD2-B1C1-D69A81C74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210" y="2342234"/>
            <a:ext cx="6016283" cy="2173531"/>
          </a:xfrm>
        </p:spPr>
        <p:txBody>
          <a:bodyPr>
            <a:noAutofit/>
          </a:bodyPr>
          <a:lstStyle/>
          <a:p>
            <a:r>
              <a:rPr lang="ka-GE" sz="21500" dirty="0">
                <a:solidFill>
                  <a:schemeClr val="accent1"/>
                </a:solidFill>
              </a:rPr>
              <a:t>ლ</a:t>
            </a:r>
            <a:endParaRPr lang="en-US" sz="21500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5D9BDD0-2233-4798-8AC9-19AF0D162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56849" y="1253330"/>
            <a:ext cx="436505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539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B65D90F3-21B4-43FD-AD6B-7C2B9DFD363A}"/>
              </a:ext>
            </a:extLst>
          </p:cNvPr>
          <p:cNvSpPr/>
          <p:nvPr/>
        </p:nvSpPr>
        <p:spPr>
          <a:xfrm>
            <a:off x="8131126" y="562708"/>
            <a:ext cx="2869809" cy="28662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85F6C1-EFE0-489F-A2C7-3D01D47497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31236" y="895586"/>
            <a:ext cx="2049194" cy="204275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EE18241-1029-49A0-A963-E10EF4231140}"/>
              </a:ext>
            </a:extLst>
          </p:cNvPr>
          <p:cNvSpPr/>
          <p:nvPr/>
        </p:nvSpPr>
        <p:spPr>
          <a:xfrm>
            <a:off x="4435108" y="895586"/>
            <a:ext cx="2672862" cy="2588455"/>
          </a:xfrm>
          <a:prstGeom prst="ellips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>
                <a:solidFill>
                  <a:schemeClr val="accent1"/>
                </a:solidFill>
              </a:rPr>
              <a:t>ლ</a:t>
            </a:r>
            <a:endParaRPr lang="en-US" sz="11500" dirty="0">
              <a:solidFill>
                <a:schemeClr val="accent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5757EC5-B935-4F81-9ABA-10B05EF7904C}"/>
              </a:ext>
            </a:extLst>
          </p:cNvPr>
          <p:cNvSpPr/>
          <p:nvPr/>
        </p:nvSpPr>
        <p:spPr>
          <a:xfrm>
            <a:off x="542143" y="572054"/>
            <a:ext cx="2869809" cy="28662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C42ED20-60BD-4168-BE94-DA40CE3C4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91065" y="1072057"/>
            <a:ext cx="1965864" cy="1866286"/>
          </a:xfr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D92B589-E7BE-41E5-A0A8-1ACA5520090C}"/>
              </a:ext>
            </a:extLst>
          </p:cNvPr>
          <p:cNvSpPr/>
          <p:nvPr/>
        </p:nvSpPr>
        <p:spPr>
          <a:xfrm>
            <a:off x="4299121" y="3868010"/>
            <a:ext cx="2869809" cy="28662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4" name="Picture 6" descr="Snail Clip Art Free PNG Image｜Illustoon">
            <a:extLst>
              <a:ext uri="{FF2B5EF4-FFF2-40B4-BE49-F238E27FC236}">
                <a16:creationId xmlns:a16="http://schemas.microsoft.com/office/drawing/2014/main" id="{48DFAA7C-DF7E-4CD1-885E-98B89FFDAC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" t="20718" r="7144" b="19590"/>
          <a:stretch/>
        </p:blipFill>
        <p:spPr bwMode="auto">
          <a:xfrm>
            <a:off x="4607706" y="4619163"/>
            <a:ext cx="2327666" cy="158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0389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DAB25-A18B-41FD-AD54-BBFBC342F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119" y="1644382"/>
            <a:ext cx="2566182" cy="3896750"/>
          </a:xfrm>
        </p:spPr>
        <p:txBody>
          <a:bodyPr>
            <a:normAutofit/>
          </a:bodyPr>
          <a:lstStyle/>
          <a:p>
            <a:r>
              <a:rPr lang="ka-GE" sz="23900" dirty="0">
                <a:solidFill>
                  <a:schemeClr val="accent1"/>
                </a:solidFill>
              </a:rPr>
              <a:t>მ</a:t>
            </a:r>
            <a:endParaRPr lang="en-US" sz="23900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0DEAC6E-9C5D-45FE-BF3D-2FC573FA2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45723" y="1644382"/>
            <a:ext cx="3571051" cy="3560664"/>
          </a:xfrm>
        </p:spPr>
      </p:pic>
    </p:spTree>
    <p:extLst>
      <p:ext uri="{BB962C8B-B14F-4D97-AF65-F5344CB8AC3E}">
        <p14:creationId xmlns:p14="http://schemas.microsoft.com/office/powerpoint/2010/main" val="21845779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2D542C1E-9F69-4D77-96AF-3DB7CEA54D0F}"/>
              </a:ext>
            </a:extLst>
          </p:cNvPr>
          <p:cNvSpPr/>
          <p:nvPr/>
        </p:nvSpPr>
        <p:spPr>
          <a:xfrm>
            <a:off x="4501662" y="1294228"/>
            <a:ext cx="2433711" cy="25181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1500" dirty="0">
                <a:solidFill>
                  <a:schemeClr val="accent1"/>
                </a:solidFill>
              </a:rPr>
              <a:t>მ</a:t>
            </a:r>
            <a:endParaRPr lang="en-US" sz="11500" dirty="0">
              <a:solidFill>
                <a:schemeClr val="accent1"/>
              </a:solidFill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ADC9568D-57F3-4AE1-A5B6-B9E9C36A0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618" y="4312774"/>
            <a:ext cx="1998764" cy="229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4" descr="11,689 Motorcycle cartoon Vector Images | Depositphotos">
            <a:extLst>
              <a:ext uri="{FF2B5EF4-FFF2-40B4-BE49-F238E27FC236}">
                <a16:creationId xmlns:a16="http://schemas.microsoft.com/office/drawing/2014/main" id="{F7D7A55A-D8A2-484C-A173-147F835787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0" name="Picture 8" descr="Free Mickey Mouse Clipart Pictures - Clipartix">
            <a:extLst>
              <a:ext uri="{FF2B5EF4-FFF2-40B4-BE49-F238E27FC236}">
                <a16:creationId xmlns:a16="http://schemas.microsoft.com/office/drawing/2014/main" id="{039BAA64-83C5-42BC-A0B9-FB9939578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108" y="962611"/>
            <a:ext cx="2776864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Monkey Clipart Images – Browse 18,018 Stock Photos, Vectors, and Video |  Adobe Stock">
            <a:extLst>
              <a:ext uri="{FF2B5EF4-FFF2-40B4-BE49-F238E27FC236}">
                <a16:creationId xmlns:a16="http://schemas.microsoft.com/office/drawing/2014/main" id="{B20E1528-C07B-4AD6-B609-6605EF797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053"/>
            <a:ext cx="29527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920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5C74E-E3E7-41F4-975A-19BC647C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692" y="1424354"/>
            <a:ext cx="3466514" cy="4009292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ნ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Boat Clipart Images – Browse 20,930 Stock Photos, Vectors, and Video |  Adobe Stock">
            <a:extLst>
              <a:ext uri="{FF2B5EF4-FFF2-40B4-BE49-F238E27FC236}">
                <a16:creationId xmlns:a16="http://schemas.microsoft.com/office/drawing/2014/main" id="{566AE50B-94DA-4976-9387-1598D9F87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305" y="1111348"/>
            <a:ext cx="5468957" cy="377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293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AF37E7B-9B93-4779-AAE1-07E6E29B5D32}"/>
              </a:ext>
            </a:extLst>
          </p:cNvPr>
          <p:cNvSpPr/>
          <p:nvPr/>
        </p:nvSpPr>
        <p:spPr>
          <a:xfrm>
            <a:off x="4703298" y="1284263"/>
            <a:ext cx="2785403" cy="2743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3800" dirty="0">
                <a:solidFill>
                  <a:schemeClr val="accent1"/>
                </a:solidFill>
              </a:rPr>
              <a:t>ნ</a:t>
            </a:r>
            <a:endParaRPr lang="en-US" sz="1200" dirty="0">
              <a:solidFill>
                <a:schemeClr val="accent1"/>
              </a:solidFill>
            </a:endParaRPr>
          </a:p>
        </p:txBody>
      </p:sp>
      <p:pic>
        <p:nvPicPr>
          <p:cNvPr id="19458" name="Picture 2" descr="Slice Of Cake Clipart Vector, Slice Of Cake Vector Illustration Isolated On  White Background Cake Clip Art, Cake Clipart, Food, Cake PNG Image For Free  Download">
            <a:extLst>
              <a:ext uri="{FF2B5EF4-FFF2-40B4-BE49-F238E27FC236}">
                <a16:creationId xmlns:a16="http://schemas.microsoft.com/office/drawing/2014/main" id="{4249F846-9CB2-4D8A-B84A-F0BEECCE59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6" r="6556" b="22221"/>
          <a:stretch/>
        </p:blipFill>
        <p:spPr bwMode="auto">
          <a:xfrm>
            <a:off x="4528329" y="4336952"/>
            <a:ext cx="3135340" cy="220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Ice Cream Shop Clipart Images | Free Download | PNG Transparent Background  - Pngtree">
            <a:extLst>
              <a:ext uri="{FF2B5EF4-FFF2-40B4-BE49-F238E27FC236}">
                <a16:creationId xmlns:a16="http://schemas.microsoft.com/office/drawing/2014/main" id="{7C536272-58E9-4D77-8485-81EFBAB82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668" y="859302"/>
            <a:ext cx="3593123" cy="359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Where to Download Free Clip Art of Christmas Trees | Christmas tree clipart,  Cute christmas tree, Christmas tree drawing">
            <a:extLst>
              <a:ext uri="{FF2B5EF4-FFF2-40B4-BE49-F238E27FC236}">
                <a16:creationId xmlns:a16="http://schemas.microsoft.com/office/drawing/2014/main" id="{A2F50950-BE0E-4A09-920F-B15132B0B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24" y="696235"/>
            <a:ext cx="3008305" cy="347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206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19D82-09CF-4047-B3E8-F92D8453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459" y="1786597"/>
            <a:ext cx="2186354" cy="2785403"/>
          </a:xfrm>
        </p:spPr>
        <p:txBody>
          <a:bodyPr>
            <a:noAutofit/>
          </a:bodyPr>
          <a:lstStyle/>
          <a:p>
            <a:r>
              <a:rPr lang="ka-GE" sz="17500" dirty="0">
                <a:solidFill>
                  <a:schemeClr val="accent1"/>
                </a:solidFill>
              </a:rPr>
              <a:t>ო</a:t>
            </a:r>
            <a:endParaRPr lang="en-US" sz="17500" dirty="0">
              <a:solidFill>
                <a:schemeClr val="accent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92C94F-6060-4A36-B3C8-917DB11A2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26" y="1786597"/>
            <a:ext cx="38481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8877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1DF9F22-91B5-485E-9E3A-6DF845A547CA}"/>
              </a:ext>
            </a:extLst>
          </p:cNvPr>
          <p:cNvSpPr/>
          <p:nvPr/>
        </p:nvSpPr>
        <p:spPr>
          <a:xfrm>
            <a:off x="4738468" y="1842867"/>
            <a:ext cx="2715064" cy="25181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1500" dirty="0">
                <a:solidFill>
                  <a:schemeClr val="accent1"/>
                </a:solidFill>
              </a:rPr>
              <a:t>ო</a:t>
            </a:r>
            <a:endParaRPr lang="en-US" sz="11500" dirty="0">
              <a:solidFill>
                <a:schemeClr val="accent1"/>
              </a:solidFill>
            </a:endParaRPr>
          </a:p>
        </p:txBody>
      </p:sp>
      <p:pic>
        <p:nvPicPr>
          <p:cNvPr id="20482" name="Picture 2" descr="Corner spider web clipart free clipart images clipartbold - Clipartix">
            <a:extLst>
              <a:ext uri="{FF2B5EF4-FFF2-40B4-BE49-F238E27FC236}">
                <a16:creationId xmlns:a16="http://schemas.microsoft.com/office/drawing/2014/main" id="{EED4B872-C3FD-4B81-9E16-66D7833FB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3" y="583808"/>
            <a:ext cx="2632978" cy="251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12,100+ Gold Bar Illustrations, Royalty-Free Vector Graphics &amp; Clip Art -  iStock | Gold, Gold coins, Gold texture">
            <a:extLst>
              <a:ext uri="{FF2B5EF4-FFF2-40B4-BE49-F238E27FC236}">
                <a16:creationId xmlns:a16="http://schemas.microsoft.com/office/drawing/2014/main" id="{3547454F-5FF2-4C8D-9B12-2557D5907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5" t="6556" r="21801" b="12789"/>
          <a:stretch/>
        </p:blipFill>
        <p:spPr bwMode="auto">
          <a:xfrm>
            <a:off x="4738468" y="4684539"/>
            <a:ext cx="2152087" cy="217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Tap Stock Illustrations – 90,578 Tap Stock Illustrations, Vectors &amp; Clipart  - Dreamstime">
            <a:extLst>
              <a:ext uri="{FF2B5EF4-FFF2-40B4-BE49-F238E27FC236}">
                <a16:creationId xmlns:a16="http://schemas.microsoft.com/office/drawing/2014/main" id="{81FCFF4A-FF05-43CE-80CC-10CED1532C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 bwMode="auto">
          <a:xfrm>
            <a:off x="8770409" y="1153553"/>
            <a:ext cx="1973619" cy="227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3802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ECA2A-EF92-45AC-BB43-3B0105F63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7338" y="1688123"/>
            <a:ext cx="1581443" cy="3091375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პ</a:t>
            </a:r>
            <a:endParaRPr lang="en-US" sz="23900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Premium Vector | Butterfly cartoon colored clipart illustration">
            <a:extLst>
              <a:ext uri="{FF2B5EF4-FFF2-40B4-BE49-F238E27FC236}">
                <a16:creationId xmlns:a16="http://schemas.microsoft.com/office/drawing/2014/main" id="{F06D8623-266F-429F-B1F6-CE60B3963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861" y="1276643"/>
            <a:ext cx="3594295" cy="359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1919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30E42E5-F77B-47C0-BC4F-DB330337BCBB}"/>
              </a:ext>
            </a:extLst>
          </p:cNvPr>
          <p:cNvSpPr/>
          <p:nvPr/>
        </p:nvSpPr>
        <p:spPr>
          <a:xfrm>
            <a:off x="4586068" y="1392702"/>
            <a:ext cx="2700997" cy="270099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1500" dirty="0">
                <a:solidFill>
                  <a:schemeClr val="accent1"/>
                </a:solidFill>
              </a:rPr>
              <a:t>პ</a:t>
            </a:r>
            <a:endParaRPr lang="en-US" sz="11500" dirty="0">
              <a:solidFill>
                <a:schemeClr val="accent1"/>
              </a:solidFill>
            </a:endParaRPr>
          </a:p>
        </p:txBody>
      </p:sp>
      <p:pic>
        <p:nvPicPr>
          <p:cNvPr id="21506" name="Picture 2" descr="Tomatoes Stock Illustrations – 39,573 Tomatoes Stock Illustrations, Vectors  &amp; Clipart - Dreamstime">
            <a:extLst>
              <a:ext uri="{FF2B5EF4-FFF2-40B4-BE49-F238E27FC236}">
                <a16:creationId xmlns:a16="http://schemas.microsoft.com/office/drawing/2014/main" id="{13FF60E3-087F-4A80-960B-EEAB0E278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068" y="4503273"/>
            <a:ext cx="2971264" cy="235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Premium Vector | Penguin cartoon colored clipart illustration">
            <a:extLst>
              <a:ext uri="{FF2B5EF4-FFF2-40B4-BE49-F238E27FC236}">
                <a16:creationId xmlns:a16="http://schemas.microsoft.com/office/drawing/2014/main" id="{9BBD53F4-D67D-431E-9E94-81191F026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84" y="1111268"/>
            <a:ext cx="3213991" cy="321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DBD28B-95A6-4342-B560-F06619D718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41" r="12332" b="20308"/>
          <a:stretch/>
        </p:blipFill>
        <p:spPr>
          <a:xfrm>
            <a:off x="8336756" y="1738971"/>
            <a:ext cx="2728617" cy="235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443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7EA1-FF0A-4E11-9663-88D65F6FB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052" y="1575580"/>
            <a:ext cx="2130083" cy="2799471"/>
          </a:xfrm>
        </p:spPr>
        <p:txBody>
          <a:bodyPr>
            <a:noAutofit/>
          </a:bodyPr>
          <a:lstStyle/>
          <a:p>
            <a:r>
              <a:rPr lang="ka-GE" sz="19400" dirty="0">
                <a:solidFill>
                  <a:schemeClr val="accent1"/>
                </a:solidFill>
              </a:rPr>
              <a:t>ჟ</a:t>
            </a:r>
            <a:endParaRPr lang="en-US" sz="19400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Giraffe Clipart-cute cartoon african baby giraffe clipart">
            <a:extLst>
              <a:ext uri="{FF2B5EF4-FFF2-40B4-BE49-F238E27FC236}">
                <a16:creationId xmlns:a16="http://schemas.microsoft.com/office/drawing/2014/main" id="{3E69FE4A-2FE8-405B-AE45-1D72790AF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631" y="1025693"/>
            <a:ext cx="3323932" cy="505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3745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CA70868-9808-484D-9F75-010C5D78C045}"/>
              </a:ext>
            </a:extLst>
          </p:cNvPr>
          <p:cNvSpPr/>
          <p:nvPr/>
        </p:nvSpPr>
        <p:spPr>
          <a:xfrm>
            <a:off x="4628271" y="1603717"/>
            <a:ext cx="2560320" cy="22367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8800" dirty="0">
                <a:solidFill>
                  <a:schemeClr val="accent1"/>
                </a:solidFill>
              </a:rPr>
              <a:t>ჟ</a:t>
            </a:r>
            <a:endParaRPr lang="en-US" sz="8800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Free Jacket Cliparts, Download Free Jacket Cliparts png images, Free  ClipArts on Clipart Library">
            <a:extLst>
              <a:ext uri="{FF2B5EF4-FFF2-40B4-BE49-F238E27FC236}">
                <a16:creationId xmlns:a16="http://schemas.microsoft.com/office/drawing/2014/main" id="{34B9DF8A-AC45-4E4E-A4E4-85865E889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2" y="1020611"/>
            <a:ext cx="3845462" cy="230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iraffe Clipart-cute cartoon african baby giraffe clipart">
            <a:extLst>
              <a:ext uri="{FF2B5EF4-FFF2-40B4-BE49-F238E27FC236}">
                <a16:creationId xmlns:a16="http://schemas.microsoft.com/office/drawing/2014/main" id="{0B4BF139-5C6B-4259-8EBA-3067F47C0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185" y="450166"/>
            <a:ext cx="2796259" cy="425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D47BE70C-77EA-453A-9E3E-EED4FD2CF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271" y="4253545"/>
            <a:ext cx="2796259" cy="23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8405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1DC79D-5DC3-4C0D-A95E-35A697986B70}"/>
              </a:ext>
            </a:extLst>
          </p:cNvPr>
          <p:cNvSpPr/>
          <p:nvPr/>
        </p:nvSpPr>
        <p:spPr>
          <a:xfrm>
            <a:off x="2412037" y="1543868"/>
            <a:ext cx="2581994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რ</a:t>
            </a:r>
            <a:endParaRPr lang="en-US" sz="3200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Free Notebook Cliparts, Download Free Notebook Cliparts png images, Free  ClipArts on Clipart Library">
            <a:extLst>
              <a:ext uri="{FF2B5EF4-FFF2-40B4-BE49-F238E27FC236}">
                <a16:creationId xmlns:a16="http://schemas.microsoft.com/office/drawing/2014/main" id="{E367B6DE-68F4-4E96-857C-FA24FC827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21" y="1398099"/>
            <a:ext cx="4507216" cy="452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8782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8265CBB-E76B-4B22-9A0F-E040F7B220E7}"/>
              </a:ext>
            </a:extLst>
          </p:cNvPr>
          <p:cNvSpPr/>
          <p:nvPr/>
        </p:nvSpPr>
        <p:spPr>
          <a:xfrm>
            <a:off x="4628271" y="1322363"/>
            <a:ext cx="2616591" cy="2560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8800" dirty="0">
                <a:solidFill>
                  <a:schemeClr val="accent1"/>
                </a:solidFill>
              </a:rPr>
              <a:t>რ</a:t>
            </a:r>
            <a:endParaRPr lang="en-US" sz="8800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8EB73A-53A7-4176-8AAC-DBFEB907F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25" y="120137"/>
            <a:ext cx="2271126" cy="3333762"/>
          </a:xfrm>
          <a:prstGeom prst="rect">
            <a:avLst/>
          </a:prstGeom>
        </p:spPr>
      </p:pic>
      <p:pic>
        <p:nvPicPr>
          <p:cNvPr id="22530" name="Picture 2" descr="Cute octopus cartoon. octopus clipart illustration | Download on Freepik">
            <a:extLst>
              <a:ext uri="{FF2B5EF4-FFF2-40B4-BE49-F238E27FC236}">
                <a16:creationId xmlns:a16="http://schemas.microsoft.com/office/drawing/2014/main" id="{068728D2-3CB7-4E73-B2CF-3E94DBB02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916" y="4043716"/>
            <a:ext cx="2616591" cy="261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rocket clipart and images - ClipArt Best - ClipArt Best | Clip art, Free clip  art, Disney scrapbook">
            <a:extLst>
              <a:ext uri="{FF2B5EF4-FFF2-40B4-BE49-F238E27FC236}">
                <a16:creationId xmlns:a16="http://schemas.microsoft.com/office/drawing/2014/main" id="{CAA9509A-B751-4440-91B2-6324CF2E23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" t="4513" r="4734"/>
          <a:stretch/>
        </p:blipFill>
        <p:spPr bwMode="auto">
          <a:xfrm>
            <a:off x="584174" y="1026942"/>
            <a:ext cx="2922803" cy="301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6505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0785A1-B475-4E86-8933-A3106554C585}"/>
              </a:ext>
            </a:extLst>
          </p:cNvPr>
          <p:cNvSpPr/>
          <p:nvPr/>
        </p:nvSpPr>
        <p:spPr>
          <a:xfrm>
            <a:off x="2574388" y="2105561"/>
            <a:ext cx="1012874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ს</a:t>
            </a:r>
            <a:r>
              <a:rPr lang="ka-GE" sz="9600" dirty="0"/>
              <a:t> 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DEE047-D0E2-4806-89E0-13D7F152F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74" y="1787183"/>
            <a:ext cx="3283634" cy="328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7597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92ADE1C-7CF8-4A3D-AF91-0A940130207A}"/>
              </a:ext>
            </a:extLst>
          </p:cNvPr>
          <p:cNvSpPr/>
          <p:nvPr/>
        </p:nvSpPr>
        <p:spPr>
          <a:xfrm>
            <a:off x="4614203" y="1407955"/>
            <a:ext cx="2349304" cy="23774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1500" dirty="0">
                <a:solidFill>
                  <a:schemeClr val="accent1"/>
                </a:solidFill>
              </a:rPr>
              <a:t>ს</a:t>
            </a:r>
            <a:endParaRPr lang="en-US" sz="11500" dirty="0">
              <a:solidFill>
                <a:schemeClr val="accent1"/>
              </a:solidFill>
            </a:endParaRPr>
          </a:p>
        </p:txBody>
      </p:sp>
      <p:pic>
        <p:nvPicPr>
          <p:cNvPr id="23554" name="Picture 2" descr="Bed Stock Illustrations – 273,934 Bed Stock Illustrations, Vectors &amp; Clipart  - Dreamstime">
            <a:extLst>
              <a:ext uri="{FF2B5EF4-FFF2-40B4-BE49-F238E27FC236}">
                <a16:creationId xmlns:a16="http://schemas.microsoft.com/office/drawing/2014/main" id="{C5FEEFD8-B2E3-4686-B9EC-B40A2E19B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5" y="407964"/>
            <a:ext cx="3563274" cy="289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Elephant png graphic clipart design 19045782 PNG">
            <a:extLst>
              <a:ext uri="{FF2B5EF4-FFF2-40B4-BE49-F238E27FC236}">
                <a16:creationId xmlns:a16="http://schemas.microsoft.com/office/drawing/2014/main" id="{5A10AFBA-9D86-48EF-B4B3-D80914A83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252" y="407964"/>
            <a:ext cx="3563275" cy="310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FREE Watermelon Clipart (Royalty-free) | Pearly Arts">
            <a:extLst>
              <a:ext uri="{FF2B5EF4-FFF2-40B4-BE49-F238E27FC236}">
                <a16:creationId xmlns:a16="http://schemas.microsoft.com/office/drawing/2014/main" id="{328989B1-1EC6-46E7-B6D1-BE399360D8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4"/>
          <a:stretch/>
        </p:blipFill>
        <p:spPr bwMode="auto">
          <a:xfrm>
            <a:off x="4645416" y="4250895"/>
            <a:ext cx="2901168" cy="239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7597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D67D0-E7CB-4881-80A4-6B8A95868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091" y="2039814"/>
            <a:ext cx="2538046" cy="2518117"/>
          </a:xfrm>
        </p:spPr>
        <p:txBody>
          <a:bodyPr>
            <a:no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ტ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1030" name="Picture 6" descr="Free Phones Cliparts, Download Free Phones Cliparts png images, Free  ClipArts on Clipart Library">
            <a:extLst>
              <a:ext uri="{FF2B5EF4-FFF2-40B4-BE49-F238E27FC236}">
                <a16:creationId xmlns:a16="http://schemas.microsoft.com/office/drawing/2014/main" id="{FF128B67-0028-4588-A5D3-BD69E19A7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1868">
            <a:off x="5537742" y="1948743"/>
            <a:ext cx="4220787" cy="296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12820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239E2E1-C75A-4962-8216-47D9E7DE2CAF}"/>
              </a:ext>
            </a:extLst>
          </p:cNvPr>
          <p:cNvSpPr/>
          <p:nvPr/>
        </p:nvSpPr>
        <p:spPr>
          <a:xfrm>
            <a:off x="4665786" y="1592214"/>
            <a:ext cx="2536872" cy="25858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7200" dirty="0">
                <a:solidFill>
                  <a:schemeClr val="accent1"/>
                </a:solidFill>
              </a:rPr>
              <a:t>ტ</a:t>
            </a:r>
            <a:endParaRPr lang="en-US" sz="7200" dirty="0">
              <a:solidFill>
                <a:schemeClr val="accent1"/>
              </a:solidFill>
            </a:endParaRPr>
          </a:p>
        </p:txBody>
      </p:sp>
      <p:pic>
        <p:nvPicPr>
          <p:cNvPr id="24578" name="Picture 2" descr="FREE Pink Birthday Cake Clipart (PNG file) | Pearly Arts">
            <a:extLst>
              <a:ext uri="{FF2B5EF4-FFF2-40B4-BE49-F238E27FC236}">
                <a16:creationId xmlns:a16="http://schemas.microsoft.com/office/drawing/2014/main" id="{EC8DAFC7-010E-4507-8F15-5228B02511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t="1846" r="15402"/>
          <a:stretch/>
        </p:blipFill>
        <p:spPr bwMode="auto">
          <a:xfrm>
            <a:off x="8918918" y="898766"/>
            <a:ext cx="2025746" cy="295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Tractor Clip Art Free PNG Image｜Illustoon">
            <a:extLst>
              <a:ext uri="{FF2B5EF4-FFF2-40B4-BE49-F238E27FC236}">
                <a16:creationId xmlns:a16="http://schemas.microsoft.com/office/drawing/2014/main" id="{D61BB45E-554A-45C9-8021-30EF5810C8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/>
          <a:stretch/>
        </p:blipFill>
        <p:spPr bwMode="auto">
          <a:xfrm>
            <a:off x="743243" y="614509"/>
            <a:ext cx="2829678" cy="258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Clothes Rack Clip Art Images – Browse 2,086 Stock Photos, Vectors, and  Video | Adobe Stock">
            <a:extLst>
              <a:ext uri="{FF2B5EF4-FFF2-40B4-BE49-F238E27FC236}">
                <a16:creationId xmlns:a16="http://schemas.microsoft.com/office/drawing/2014/main" id="{ABC1BCBD-8A7D-4EDE-B09C-BE55C6D67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1" y="4635947"/>
            <a:ext cx="4321482" cy="210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3456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56D8-69D0-4F34-89B4-2B14968D7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271" y="1881552"/>
            <a:ext cx="2284828" cy="3094893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უ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Electric Iron Cartoon Vector Illustration Hand Stock Vector (Royalty Free)  283607531 | Shutterstock">
            <a:extLst>
              <a:ext uri="{FF2B5EF4-FFF2-40B4-BE49-F238E27FC236}">
                <a16:creationId xmlns:a16="http://schemas.microsoft.com/office/drawing/2014/main" id="{65178DD9-087D-412B-A6B0-F6F31171E5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07"/>
          <a:stretch/>
        </p:blipFill>
        <p:spPr bwMode="auto">
          <a:xfrm>
            <a:off x="5379427" y="1596712"/>
            <a:ext cx="3793881" cy="366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7463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8048C-F693-415C-831E-9CDAB838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610" y="1041008"/>
            <a:ext cx="2284828" cy="3798277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ფ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Yellow Pencil Clip Art Free PNG Image｜Illustoon">
            <a:extLst>
              <a:ext uri="{FF2B5EF4-FFF2-40B4-BE49-F238E27FC236}">
                <a16:creationId xmlns:a16="http://schemas.microsoft.com/office/drawing/2014/main" id="{E161AB09-2F13-4E6E-94E3-4C487FB8B6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2" b="9129"/>
          <a:stretch/>
        </p:blipFill>
        <p:spPr bwMode="auto">
          <a:xfrm>
            <a:off x="5898465" y="1041008"/>
            <a:ext cx="3339905" cy="332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302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000A0BE-1A3C-43AD-B540-2E8BBFA865F6}"/>
              </a:ext>
            </a:extLst>
          </p:cNvPr>
          <p:cNvSpPr/>
          <p:nvPr/>
        </p:nvSpPr>
        <p:spPr>
          <a:xfrm>
            <a:off x="4808805" y="1649685"/>
            <a:ext cx="2574387" cy="254625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600" dirty="0">
                <a:solidFill>
                  <a:schemeClr val="accent1"/>
                </a:solidFill>
              </a:rPr>
              <a:t>ფ</a:t>
            </a:r>
            <a:endParaRPr lang="en-US" sz="9600" dirty="0">
              <a:solidFill>
                <a:schemeClr val="accent1"/>
              </a:solidFill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F6E29BF8-3003-4BD4-960E-9883883EC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855" y="365760"/>
            <a:ext cx="2574388" cy="256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Simple Leaf Clip Art Free PNG Image｜Illustoon">
            <a:extLst>
              <a:ext uri="{FF2B5EF4-FFF2-40B4-BE49-F238E27FC236}">
                <a16:creationId xmlns:a16="http://schemas.microsoft.com/office/drawing/2014/main" id="{D8561865-052C-4738-9E1B-EF0C68C4B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2" t="14359" r="11112" b="12205"/>
          <a:stretch/>
        </p:blipFill>
        <p:spPr bwMode="auto">
          <a:xfrm>
            <a:off x="599193" y="633045"/>
            <a:ext cx="3314379" cy="306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4,700+ Running Shoes Clipart Illustrations, Royalty-Free Vector Graphics &amp;  Clip Art - iStock">
            <a:extLst>
              <a:ext uri="{FF2B5EF4-FFF2-40B4-BE49-F238E27FC236}">
                <a16:creationId xmlns:a16="http://schemas.microsoft.com/office/drawing/2014/main" id="{B5AC19C3-218E-4ADB-B470-0CAA2817D9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4" t="16821" b="16289"/>
          <a:stretch/>
        </p:blipFill>
        <p:spPr bwMode="auto">
          <a:xfrm>
            <a:off x="4379741" y="4501662"/>
            <a:ext cx="3432517" cy="216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5367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602FE-BBC7-4E11-AC97-232C023D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172" y="1631852"/>
            <a:ext cx="2045677" cy="3052689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ქ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Download Umbrella Storm Rain Royalty-Free Stock Illustration Image - Pixabay">
            <a:extLst>
              <a:ext uri="{FF2B5EF4-FFF2-40B4-BE49-F238E27FC236}">
                <a16:creationId xmlns:a16="http://schemas.microsoft.com/office/drawing/2014/main" id="{1E472737-4DC8-42A8-A37D-07714C08C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005" y="1269505"/>
            <a:ext cx="4960839" cy="431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08389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7006CFE-D815-4E31-8689-EE758DDAA879}"/>
              </a:ext>
            </a:extLst>
          </p:cNvPr>
          <p:cNvSpPr/>
          <p:nvPr/>
        </p:nvSpPr>
        <p:spPr>
          <a:xfrm>
            <a:off x="4642339" y="1786596"/>
            <a:ext cx="2518115" cy="23915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6600" dirty="0">
                <a:solidFill>
                  <a:schemeClr val="accent1"/>
                </a:solidFill>
              </a:rPr>
              <a:t>ქ</a:t>
            </a:r>
            <a:endParaRPr lang="en-US" sz="6600" dirty="0">
              <a:solidFill>
                <a:schemeClr val="accent1"/>
              </a:solidFill>
            </a:endParaRPr>
          </a:p>
        </p:txBody>
      </p:sp>
      <p:pic>
        <p:nvPicPr>
          <p:cNvPr id="26626" name="Picture 2" descr="Hen Clipart Vector Art, Icons, and Graphics for Free Download">
            <a:extLst>
              <a:ext uri="{FF2B5EF4-FFF2-40B4-BE49-F238E27FC236}">
                <a16:creationId xmlns:a16="http://schemas.microsoft.com/office/drawing/2014/main" id="{F4741C7C-A5D0-4E4B-916B-C8D7F1E1F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241" y="504592"/>
            <a:ext cx="2228507" cy="292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24D52B34-1EFE-49A4-BDCE-6ADBCFF62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494" y="4712677"/>
            <a:ext cx="3333012" cy="169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Free Pot Cliparts, Download Free Pot Cliparts png images, Free ClipArts on  Clipart Library">
            <a:extLst>
              <a:ext uri="{FF2B5EF4-FFF2-40B4-BE49-F238E27FC236}">
                <a16:creationId xmlns:a16="http://schemas.microsoft.com/office/drawing/2014/main" id="{4D93CF6B-4CA1-4334-BC43-8013491EC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00" y="1083432"/>
            <a:ext cx="3027745" cy="189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987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F1E27-66EF-4A6F-A3AE-30939FFC0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652" y="1832315"/>
            <a:ext cx="2833468" cy="3193366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ღ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6146" name="Picture 2" descr="Cloud clipart transparent background - Clipartix">
            <a:extLst>
              <a:ext uri="{FF2B5EF4-FFF2-40B4-BE49-F238E27FC236}">
                <a16:creationId xmlns:a16="http://schemas.microsoft.com/office/drawing/2014/main" id="{802F48EE-5018-4115-BC59-5B379AABC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4" t="20514" r="13286" b="21038"/>
          <a:stretch/>
        </p:blipFill>
        <p:spPr bwMode="auto">
          <a:xfrm>
            <a:off x="4079631" y="1656339"/>
            <a:ext cx="6175717" cy="354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26950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C71200A-181B-4012-AAB8-22AA796AAAD6}"/>
              </a:ext>
            </a:extLst>
          </p:cNvPr>
          <p:cNvSpPr/>
          <p:nvPr/>
        </p:nvSpPr>
        <p:spPr>
          <a:xfrm>
            <a:off x="4710332" y="1659988"/>
            <a:ext cx="2771335" cy="2560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600" dirty="0">
                <a:solidFill>
                  <a:schemeClr val="accent1"/>
                </a:solidFill>
              </a:rPr>
              <a:t>ღ</a:t>
            </a:r>
            <a:endParaRPr lang="en-US" sz="9600" dirty="0">
              <a:solidFill>
                <a:schemeClr val="accent1"/>
              </a:solidFill>
            </a:endParaRPr>
          </a:p>
        </p:txBody>
      </p:sp>
      <p:pic>
        <p:nvPicPr>
          <p:cNvPr id="27654" name="Picture 6" descr="kaina ašmenys Stačiakampis bat clipart - jf-feitosa.com">
            <a:extLst>
              <a:ext uri="{FF2B5EF4-FFF2-40B4-BE49-F238E27FC236}">
                <a16:creationId xmlns:a16="http://schemas.microsoft.com/office/drawing/2014/main" id="{1468B8EA-604F-403C-A0B5-E6D9D9032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62" y="1223889"/>
            <a:ext cx="3425483" cy="173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Picture 8" descr="Wood cartoon fence with grass textured, detailed isolated on white  background. Rustic construction from planks, rural old barrier. Stock  Vector | Adobe Stock">
            <a:extLst>
              <a:ext uri="{FF2B5EF4-FFF2-40B4-BE49-F238E27FC236}">
                <a16:creationId xmlns:a16="http://schemas.microsoft.com/office/drawing/2014/main" id="{85C1D18A-CCDE-4655-B4DF-B3813853FA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1" r="4963"/>
          <a:stretch/>
        </p:blipFill>
        <p:spPr bwMode="auto">
          <a:xfrm>
            <a:off x="4379240" y="4589049"/>
            <a:ext cx="3433517" cy="205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8" name="Picture 10" descr="Vector Illustration Of The Night Town Skyline With A Full Moon Over Urban  Houses Rooftops In Flat Style Stock Illustration - Download Image Now -  iStock">
            <a:extLst>
              <a:ext uri="{FF2B5EF4-FFF2-40B4-BE49-F238E27FC236}">
                <a16:creationId xmlns:a16="http://schemas.microsoft.com/office/drawing/2014/main" id="{64ADD007-FF59-4473-B225-33D59249F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8" t="3461" b="-1"/>
          <a:stretch/>
        </p:blipFill>
        <p:spPr bwMode="auto">
          <a:xfrm>
            <a:off x="8820444" y="1266092"/>
            <a:ext cx="2771335" cy="207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3994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022E-5DF4-4C7A-83B9-FD67DFA60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917" y="1364566"/>
            <a:ext cx="3832274" cy="3221501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ყ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7170" name="Picture 2" descr="Flower Clipart Stock Illustrations – 102,398 Flower Clipart Stock  Illustrations, Vectors &amp; Clipart - Dreamstime">
            <a:extLst>
              <a:ext uri="{FF2B5EF4-FFF2-40B4-BE49-F238E27FC236}">
                <a16:creationId xmlns:a16="http://schemas.microsoft.com/office/drawing/2014/main" id="{D416CE40-A476-4F4B-A3C0-901F44ECE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9" r="38431"/>
          <a:stretch/>
        </p:blipFill>
        <p:spPr bwMode="auto">
          <a:xfrm>
            <a:off x="5366824" y="693012"/>
            <a:ext cx="3622431" cy="48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0578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D0254F6-F8A9-46B2-99EB-F348D0FF2C98}"/>
              </a:ext>
            </a:extLst>
          </p:cNvPr>
          <p:cNvSpPr/>
          <p:nvPr/>
        </p:nvSpPr>
        <p:spPr>
          <a:xfrm>
            <a:off x="4881490" y="1434905"/>
            <a:ext cx="2804160" cy="25884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600" dirty="0">
                <a:solidFill>
                  <a:schemeClr val="accent1"/>
                </a:solidFill>
              </a:rPr>
              <a:t>ყ</a:t>
            </a:r>
            <a:endParaRPr lang="en-US" sz="9600" dirty="0">
              <a:solidFill>
                <a:schemeClr val="accent1"/>
              </a:solidFill>
            </a:endParaRPr>
          </a:p>
        </p:txBody>
      </p:sp>
      <p:pic>
        <p:nvPicPr>
          <p:cNvPr id="28674" name="Picture 2" descr="Cheese PNG, Slice Cheese Clipart Pictures With No Background - Free  Transparent PNG Logos">
            <a:extLst>
              <a:ext uri="{FF2B5EF4-FFF2-40B4-BE49-F238E27FC236}">
                <a16:creationId xmlns:a16="http://schemas.microsoft.com/office/drawing/2014/main" id="{83E182F7-3D51-4646-AEC5-4C4529611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062" y="290733"/>
            <a:ext cx="2874498" cy="287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Ice cube clipart design illustration 9385274 PNG">
            <a:extLst>
              <a:ext uri="{FF2B5EF4-FFF2-40B4-BE49-F238E27FC236}">
                <a16:creationId xmlns:a16="http://schemas.microsoft.com/office/drawing/2014/main" id="{32EB6DB4-F486-4AB4-AADA-F5080D727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33478"/>
            <a:ext cx="4276578" cy="218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Grapes Fruit Cartoon Colored Clipart Illustration 21964649 ...">
            <a:extLst>
              <a:ext uri="{FF2B5EF4-FFF2-40B4-BE49-F238E27FC236}">
                <a16:creationId xmlns:a16="http://schemas.microsoft.com/office/drawing/2014/main" id="{010202BB-A34B-4BAF-B0FA-88931862B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971" y="4081160"/>
            <a:ext cx="2496869" cy="268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54395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FB554-BC60-47B3-9EA7-D94F82C0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892" y="1603084"/>
            <a:ext cx="2965938" cy="3855182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შ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8194" name="Picture 2" descr="Chocolate Clipart Images: Browse 24,266 Stock Photos &amp; Vectors Free  Download with Trial | Shutterstock">
            <a:extLst>
              <a:ext uri="{FF2B5EF4-FFF2-40B4-BE49-F238E27FC236}">
                <a16:creationId xmlns:a16="http://schemas.microsoft.com/office/drawing/2014/main" id="{D4C5964C-E8EE-4FFE-939E-33012494B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87"/>
          <a:stretch/>
        </p:blipFill>
        <p:spPr bwMode="auto">
          <a:xfrm>
            <a:off x="4770120" y="1193285"/>
            <a:ext cx="4483198" cy="447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7731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D4E8C3B-2C32-4C0D-943F-03D79491B77F}"/>
              </a:ext>
            </a:extLst>
          </p:cNvPr>
          <p:cNvSpPr/>
          <p:nvPr/>
        </p:nvSpPr>
        <p:spPr>
          <a:xfrm>
            <a:off x="4843975" y="967154"/>
            <a:ext cx="2504050" cy="24618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6000" dirty="0">
                <a:solidFill>
                  <a:schemeClr val="accent1"/>
                </a:solidFill>
              </a:rPr>
              <a:t>შ</a:t>
            </a:r>
            <a:endParaRPr lang="en-US" sz="6000" dirty="0">
              <a:solidFill>
                <a:schemeClr val="accent1"/>
              </a:solidFill>
            </a:endParaRPr>
          </a:p>
        </p:txBody>
      </p:sp>
      <p:pic>
        <p:nvPicPr>
          <p:cNvPr id="29698" name="Picture 2" descr="Sweatpants A Vector Illustration Stock Illustration - Download Image Now -  Jogging Pants, Pants, Jogging - iStock">
            <a:extLst>
              <a:ext uri="{FF2B5EF4-FFF2-40B4-BE49-F238E27FC236}">
                <a16:creationId xmlns:a16="http://schemas.microsoft.com/office/drawing/2014/main" id="{51CF97AB-D36A-4FA8-A3F7-7BE3EEBF0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66" y="407963"/>
            <a:ext cx="2632980" cy="324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d447d6eed098ce83cee6f6f9419c5de4_black-circle-clip-art-black-black-circle- clipart-no-background_600-600 - Old Town Whiskey Bar">
            <a:extLst>
              <a:ext uri="{FF2B5EF4-FFF2-40B4-BE49-F238E27FC236}">
                <a16:creationId xmlns:a16="http://schemas.microsoft.com/office/drawing/2014/main" id="{0AF0750B-5384-4A85-8345-DCA865001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392" y="702505"/>
            <a:ext cx="2817642" cy="281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 descr="Shining a Light on Your Designs: Using Traffic Light Cliparts">
            <a:extLst>
              <a:ext uri="{FF2B5EF4-FFF2-40B4-BE49-F238E27FC236}">
                <a16:creationId xmlns:a16="http://schemas.microsoft.com/office/drawing/2014/main" id="{9941E98B-E770-4AB4-9884-DEE438531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80" y="3656721"/>
            <a:ext cx="3199228" cy="319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5979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917A6-7130-4F15-BDF4-3094E1A0C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849" y="2169624"/>
            <a:ext cx="1848729" cy="2518752"/>
          </a:xfrm>
        </p:spPr>
        <p:txBody>
          <a:bodyPr>
            <a:noAutofit/>
          </a:bodyPr>
          <a:lstStyle/>
          <a:p>
            <a:r>
              <a:rPr lang="ka-GE" sz="21500" dirty="0">
                <a:solidFill>
                  <a:schemeClr val="accent1"/>
                </a:solidFill>
              </a:rPr>
              <a:t>ჩ</a:t>
            </a:r>
            <a:endParaRPr lang="en-US" sz="21500" dirty="0">
              <a:solidFill>
                <a:schemeClr val="accent1"/>
              </a:solidFill>
            </a:endParaRPr>
          </a:p>
        </p:txBody>
      </p:sp>
      <p:pic>
        <p:nvPicPr>
          <p:cNvPr id="9218" name="Picture 2" descr="Bag Clipart Images: Browse 56,231 Stock Photos &amp; Vectors Free Download with  Trial | Shutterstock">
            <a:extLst>
              <a:ext uri="{FF2B5EF4-FFF2-40B4-BE49-F238E27FC236}">
                <a16:creationId xmlns:a16="http://schemas.microsoft.com/office/drawing/2014/main" id="{6D51645C-BAA3-4468-ADA3-50AA3B61A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9"/>
          <a:stretch/>
        </p:blipFill>
        <p:spPr bwMode="auto">
          <a:xfrm>
            <a:off x="5433499" y="1235061"/>
            <a:ext cx="4055537" cy="412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6936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EEAE90B-F606-4227-A0A9-51A9ECE28891}"/>
              </a:ext>
            </a:extLst>
          </p:cNvPr>
          <p:cNvSpPr/>
          <p:nvPr/>
        </p:nvSpPr>
        <p:spPr>
          <a:xfrm>
            <a:off x="5083127" y="1927274"/>
            <a:ext cx="2236763" cy="22789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8000" dirty="0">
                <a:solidFill>
                  <a:schemeClr val="accent1"/>
                </a:solidFill>
              </a:rPr>
              <a:t>ჩ</a:t>
            </a:r>
            <a:endParaRPr lang="en-US" sz="8000" dirty="0">
              <a:solidFill>
                <a:schemeClr val="accent1"/>
              </a:solidFill>
            </a:endParaRPr>
          </a:p>
        </p:txBody>
      </p:sp>
      <p:pic>
        <p:nvPicPr>
          <p:cNvPr id="30722" name="Picture 2" descr="Free Teapot Clip Art Pictures - Clipartix">
            <a:extLst>
              <a:ext uri="{FF2B5EF4-FFF2-40B4-BE49-F238E27FC236}">
                <a16:creationId xmlns:a16="http://schemas.microsoft.com/office/drawing/2014/main" id="{2BB4B9DB-D3F8-43C8-BC0A-BA7A005DE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65" y="988256"/>
            <a:ext cx="3321261" cy="249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Free Forks Cliparts, Download Free Forks Cliparts png images ...">
            <a:extLst>
              <a:ext uri="{FF2B5EF4-FFF2-40B4-BE49-F238E27FC236}">
                <a16:creationId xmlns:a16="http://schemas.microsoft.com/office/drawing/2014/main" id="{AB719CBC-9517-4081-B4FB-2D5CDF5AB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339" y="4600135"/>
            <a:ext cx="2677551" cy="200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Free Suitcases Cliparts, Download Free Suitcases Cliparts png images, Free  ClipArts on Clipart Library">
            <a:extLst>
              <a:ext uri="{FF2B5EF4-FFF2-40B4-BE49-F238E27FC236}">
                <a16:creationId xmlns:a16="http://schemas.microsoft.com/office/drawing/2014/main" id="{40493A7B-28B1-42F3-B264-BEBC8F885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121" y="429065"/>
            <a:ext cx="2020614" cy="377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19036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DE21-D8ED-431D-98E8-286ABEA16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086" y="1041137"/>
            <a:ext cx="3508717" cy="3742007"/>
          </a:xfrm>
        </p:spPr>
        <p:txBody>
          <a:bodyPr>
            <a:normAutofit/>
          </a:bodyPr>
          <a:lstStyle/>
          <a:p>
            <a:r>
              <a:rPr lang="ka-GE" sz="23900" dirty="0">
                <a:solidFill>
                  <a:schemeClr val="accent1"/>
                </a:solidFill>
              </a:rPr>
              <a:t>ც</a:t>
            </a:r>
            <a:endParaRPr lang="en-US" sz="23900" dirty="0">
              <a:solidFill>
                <a:schemeClr val="accent1"/>
              </a:solidFill>
            </a:endParaRPr>
          </a:p>
        </p:txBody>
      </p:sp>
      <p:pic>
        <p:nvPicPr>
          <p:cNvPr id="10242" name="Picture 2" descr="Horse Clipart Images - Free Download on Freepik">
            <a:extLst>
              <a:ext uri="{FF2B5EF4-FFF2-40B4-BE49-F238E27FC236}">
                <a16:creationId xmlns:a16="http://schemas.microsoft.com/office/drawing/2014/main" id="{4330F05A-02D0-4FB8-AF96-5BB70ECE2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641" y="1041137"/>
            <a:ext cx="5723132" cy="477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7664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7EB85B1-DCFA-4B42-9B84-69BBBC3CC237}"/>
              </a:ext>
            </a:extLst>
          </p:cNvPr>
          <p:cNvSpPr/>
          <p:nvPr/>
        </p:nvSpPr>
        <p:spPr>
          <a:xfrm>
            <a:off x="4885078" y="1385671"/>
            <a:ext cx="2377441" cy="23915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1500" dirty="0">
                <a:solidFill>
                  <a:schemeClr val="accent1"/>
                </a:solidFill>
              </a:rPr>
              <a:t>ც</a:t>
            </a:r>
            <a:endParaRPr lang="en-US" sz="11500" dirty="0">
              <a:solidFill>
                <a:schemeClr val="accent1"/>
              </a:solidFill>
            </a:endParaRPr>
          </a:p>
        </p:txBody>
      </p:sp>
      <p:pic>
        <p:nvPicPr>
          <p:cNvPr id="31746" name="Picture 2" descr="Sheep Clipart Images - Free Download on Freepik">
            <a:extLst>
              <a:ext uri="{FF2B5EF4-FFF2-40B4-BE49-F238E27FC236}">
                <a16:creationId xmlns:a16="http://schemas.microsoft.com/office/drawing/2014/main" id="{C1DB0E91-C12E-4937-A60E-2D799BD0A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244" y="551122"/>
            <a:ext cx="3553411" cy="266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Squirrel Clipart Images - Free Download on Freepik">
            <a:extLst>
              <a:ext uri="{FF2B5EF4-FFF2-40B4-BE49-F238E27FC236}">
                <a16:creationId xmlns:a16="http://schemas.microsoft.com/office/drawing/2014/main" id="{720BE5D6-4755-437E-9338-7EA302CEA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45" y="928468"/>
            <a:ext cx="2657687" cy="269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Broom Cliparts - Add a Touch of Functionality to Your Artwork">
            <a:extLst>
              <a:ext uri="{FF2B5EF4-FFF2-40B4-BE49-F238E27FC236}">
                <a16:creationId xmlns:a16="http://schemas.microsoft.com/office/drawing/2014/main" id="{46101F98-42CF-4098-9155-479C92D56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279" y="4111930"/>
            <a:ext cx="2377441" cy="249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72141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A0B74-0513-4DA3-AB26-9526BDBF0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089" y="1574946"/>
            <a:ext cx="2833468" cy="3348746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ძ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11266" name="Picture 2" descr="Dog Clipart Vector Art, Icons, and Graphics for Free Download">
            <a:extLst>
              <a:ext uri="{FF2B5EF4-FFF2-40B4-BE49-F238E27FC236}">
                <a16:creationId xmlns:a16="http://schemas.microsoft.com/office/drawing/2014/main" id="{B343CD81-C04C-4EA0-862D-35D8398B2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711" y="1017802"/>
            <a:ext cx="4172730" cy="446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7440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9C6AC10-5E11-427D-ABE6-6C7FE1F5B31F}"/>
              </a:ext>
            </a:extLst>
          </p:cNvPr>
          <p:cNvSpPr/>
          <p:nvPr/>
        </p:nvSpPr>
        <p:spPr>
          <a:xfrm>
            <a:off x="4801772" y="1603715"/>
            <a:ext cx="2588455" cy="24759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8000" dirty="0">
                <a:solidFill>
                  <a:schemeClr val="accent1"/>
                </a:solidFill>
              </a:rPr>
              <a:t>ძ</a:t>
            </a:r>
            <a:endParaRPr lang="en-US" sz="8000" dirty="0">
              <a:solidFill>
                <a:schemeClr val="accent1"/>
              </a:solidFill>
            </a:endParaRPr>
          </a:p>
        </p:txBody>
      </p:sp>
      <p:pic>
        <p:nvPicPr>
          <p:cNvPr id="32770" name="Picture 2" descr="Cow Clipart Images – Browse 36,220 Stock Photos, Vectors ...">
            <a:extLst>
              <a:ext uri="{FF2B5EF4-FFF2-40B4-BE49-F238E27FC236}">
                <a16:creationId xmlns:a16="http://schemas.microsoft.com/office/drawing/2014/main" id="{BA423B77-0700-4F9C-A89F-AE7F89028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060" y="445683"/>
            <a:ext cx="3718339" cy="262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og Clipart Vector Art, Icons, and Graphics for Free Download">
            <a:extLst>
              <a:ext uri="{FF2B5EF4-FFF2-40B4-BE49-F238E27FC236}">
                <a16:creationId xmlns:a16="http://schemas.microsoft.com/office/drawing/2014/main" id="{879411C1-EA8E-434F-9D6B-44CAC10A8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627" y="4079630"/>
            <a:ext cx="2442744" cy="261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963CAC3-3E63-472C-9ECD-8E3D5ADFE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15" y="1227405"/>
            <a:ext cx="2218413" cy="220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23219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77C9-62B4-48A9-A1A8-CD470C1A1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399" y="1589646"/>
            <a:ext cx="2101948" cy="3165231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წ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12290" name="Picture 2" descr="Water Splash Clipart Images – Browse 12,819 Stock Photos, Vectors, and  Video | Adobe Stock">
            <a:extLst>
              <a:ext uri="{FF2B5EF4-FFF2-40B4-BE49-F238E27FC236}">
                <a16:creationId xmlns:a16="http://schemas.microsoft.com/office/drawing/2014/main" id="{4568ACD4-029F-430B-A861-EE117D35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069" y="1561512"/>
            <a:ext cx="5263532" cy="358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8972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61CBF52-1AB7-40F9-B2EC-35A46F4E91DB}"/>
              </a:ext>
            </a:extLst>
          </p:cNvPr>
          <p:cNvSpPr/>
          <p:nvPr/>
        </p:nvSpPr>
        <p:spPr>
          <a:xfrm>
            <a:off x="4557932" y="963636"/>
            <a:ext cx="2504049" cy="229303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7200" dirty="0">
                <a:solidFill>
                  <a:schemeClr val="accent1"/>
                </a:solidFill>
              </a:rPr>
              <a:t>წ</a:t>
            </a:r>
            <a:endParaRPr lang="en-US" sz="7200" dirty="0">
              <a:solidFill>
                <a:schemeClr val="accent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3BE76E-76A7-4884-AE65-2C0B1F3D1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149" y="787791"/>
            <a:ext cx="2747771" cy="246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ick Clipart Images: Browse 8,068 Stock Photos &amp; Vectors Free Download  with Trial | Shutterstock">
            <a:extLst>
              <a:ext uri="{FF2B5EF4-FFF2-40B4-BE49-F238E27FC236}">
                <a16:creationId xmlns:a16="http://schemas.microsoft.com/office/drawing/2014/main" id="{ADA8D5C2-180B-4FD2-9138-67ABE479B4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8"/>
          <a:stretch/>
        </p:blipFill>
        <p:spPr bwMode="auto">
          <a:xfrm>
            <a:off x="693440" y="549408"/>
            <a:ext cx="2504048" cy="321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rane Cliparts: A Collection of Artistic Illustrations for Your Creative  Projects">
            <a:extLst>
              <a:ext uri="{FF2B5EF4-FFF2-40B4-BE49-F238E27FC236}">
                <a16:creationId xmlns:a16="http://schemas.microsoft.com/office/drawing/2014/main" id="{7617F21D-247F-4698-BCE2-060608DDA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6" t="2051" r="23295" b="5026"/>
          <a:stretch/>
        </p:blipFill>
        <p:spPr bwMode="auto">
          <a:xfrm>
            <a:off x="4951827" y="3429000"/>
            <a:ext cx="2110154" cy="305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85781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5CE36-FC64-479F-AB9F-B4385E6A2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751" y="1560242"/>
            <a:ext cx="2509911" cy="3278407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ჭ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13314" name="Picture 2" descr="ჭიამაია - Chiamaia">
            <a:extLst>
              <a:ext uri="{FF2B5EF4-FFF2-40B4-BE49-F238E27FC236}">
                <a16:creationId xmlns:a16="http://schemas.microsoft.com/office/drawing/2014/main" id="{2F713470-BC23-4ED2-A597-D54452973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147" y="1476472"/>
            <a:ext cx="3819042" cy="390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82819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D8D3454-B7ED-4D03-97F1-D43FBC733E47}"/>
              </a:ext>
            </a:extLst>
          </p:cNvPr>
          <p:cNvSpPr/>
          <p:nvPr/>
        </p:nvSpPr>
        <p:spPr>
          <a:xfrm>
            <a:off x="4276579" y="1448971"/>
            <a:ext cx="2686929" cy="272913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600" dirty="0">
                <a:solidFill>
                  <a:schemeClr val="accent1"/>
                </a:solidFill>
              </a:rPr>
              <a:t>ჭ</a:t>
            </a:r>
            <a:endParaRPr lang="en-US" sz="9600" dirty="0">
              <a:solidFill>
                <a:schemeClr val="accent1"/>
              </a:solidFill>
            </a:endParaRPr>
          </a:p>
        </p:txBody>
      </p:sp>
      <p:pic>
        <p:nvPicPr>
          <p:cNvPr id="5" name="Picture 2" descr="ჭიამაია - Chiamaia">
            <a:extLst>
              <a:ext uri="{FF2B5EF4-FFF2-40B4-BE49-F238E27FC236}">
                <a16:creationId xmlns:a16="http://schemas.microsoft.com/office/drawing/2014/main" id="{C0FB6A39-3C91-4B65-BFF7-B0B133BD2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" y="759654"/>
            <a:ext cx="2360090" cy="241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hess Cliparts - Incorporate the Game of Strategy into Your Designs">
            <a:extLst>
              <a:ext uri="{FF2B5EF4-FFF2-40B4-BE49-F238E27FC236}">
                <a16:creationId xmlns:a16="http://schemas.microsoft.com/office/drawing/2014/main" id="{CE3C61E9-07B1-495A-A311-875E4E348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62" y="776421"/>
            <a:ext cx="3893453" cy="27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71D6E8B-FBBF-466B-B2A5-96F17394D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32" y="4343401"/>
            <a:ext cx="1698591" cy="213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34517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7A7EB-EA3C-48EF-9AA0-7379A3E85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871" y="2289199"/>
            <a:ext cx="2200422" cy="2279601"/>
          </a:xfrm>
        </p:spPr>
        <p:txBody>
          <a:bodyPr>
            <a:noAutofit/>
          </a:bodyPr>
          <a:lstStyle/>
          <a:p>
            <a:r>
              <a:rPr lang="ka-GE" sz="23200" dirty="0">
                <a:solidFill>
                  <a:schemeClr val="accent1"/>
                </a:solidFill>
              </a:rPr>
              <a:t>ხ</a:t>
            </a:r>
            <a:endParaRPr lang="en-US" sz="23200" dirty="0">
              <a:solidFill>
                <a:schemeClr val="accent1"/>
              </a:solidFill>
            </a:endParaRPr>
          </a:p>
        </p:txBody>
      </p:sp>
      <p:pic>
        <p:nvPicPr>
          <p:cNvPr id="14338" name="Picture 2" descr="Tree clipart design illustration 9398028 PNG">
            <a:extLst>
              <a:ext uri="{FF2B5EF4-FFF2-40B4-BE49-F238E27FC236}">
                <a16:creationId xmlns:a16="http://schemas.microsoft.com/office/drawing/2014/main" id="{9835E641-D4D2-4E76-AD4D-576CC23A8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155" y="630520"/>
            <a:ext cx="4805924" cy="474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18069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3807132-13A5-427B-9DF7-4B9C4FCEF27C}"/>
              </a:ext>
            </a:extLst>
          </p:cNvPr>
          <p:cNvSpPr/>
          <p:nvPr/>
        </p:nvSpPr>
        <p:spPr>
          <a:xfrm>
            <a:off x="5042612" y="661181"/>
            <a:ext cx="2489981" cy="26025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8000" dirty="0">
                <a:solidFill>
                  <a:schemeClr val="accent1"/>
                </a:solidFill>
              </a:rPr>
              <a:t>ხ</a:t>
            </a:r>
            <a:endParaRPr lang="en-US" sz="8000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Free Onions Cliparts, Download Free Onions Cliparts png ...">
            <a:extLst>
              <a:ext uri="{FF2B5EF4-FFF2-40B4-BE49-F238E27FC236}">
                <a16:creationId xmlns:a16="http://schemas.microsoft.com/office/drawing/2014/main" id="{C4437E2E-F3DB-4A72-84AD-437CD62D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935" y="793956"/>
            <a:ext cx="2643113" cy="284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5C4A6A1-7C6E-41E7-BF72-7A77FB84A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4356"/>
            <a:ext cx="4116270" cy="278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ree clipart design illustration 9398028 PNG">
            <a:extLst>
              <a:ext uri="{FF2B5EF4-FFF2-40B4-BE49-F238E27FC236}">
                <a16:creationId xmlns:a16="http://schemas.microsoft.com/office/drawing/2014/main" id="{C43EC2AF-828D-4E57-A753-6A8F57779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691" y="3770544"/>
            <a:ext cx="2935774" cy="289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13174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D41F4-8ED0-4540-94A7-49C06346F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427" y="1463040"/>
            <a:ext cx="2777197" cy="3123028"/>
          </a:xfrm>
        </p:spPr>
        <p:txBody>
          <a:bodyPr>
            <a:normAutofit/>
          </a:bodyPr>
          <a:lstStyle/>
          <a:p>
            <a:r>
              <a:rPr lang="ka-GE" sz="18000" dirty="0">
                <a:solidFill>
                  <a:schemeClr val="accent1"/>
                </a:solidFill>
              </a:rPr>
              <a:t>ჯ</a:t>
            </a:r>
            <a:endParaRPr lang="en-US" sz="18000" dirty="0">
              <a:solidFill>
                <a:schemeClr val="accent1"/>
              </a:solidFill>
            </a:endParaRPr>
          </a:p>
        </p:txBody>
      </p:sp>
      <p:pic>
        <p:nvPicPr>
          <p:cNvPr id="15362" name="Picture 2" descr="SNOWMAN ARMS Svg Clip Art Snowman Stick Arms Vector Graphics - Etsy">
            <a:extLst>
              <a:ext uri="{FF2B5EF4-FFF2-40B4-BE49-F238E27FC236}">
                <a16:creationId xmlns:a16="http://schemas.microsoft.com/office/drawing/2014/main" id="{8E660156-E168-4DAA-8D3F-E14951AC3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11" b="35517"/>
          <a:stretch/>
        </p:blipFill>
        <p:spPr bwMode="auto">
          <a:xfrm rot="17604431">
            <a:off x="4178740" y="2945222"/>
            <a:ext cx="5603558" cy="15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27641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4C6AA85-57D3-488F-88D8-4A65DCD199B3}"/>
              </a:ext>
            </a:extLst>
          </p:cNvPr>
          <p:cNvSpPr/>
          <p:nvPr/>
        </p:nvSpPr>
        <p:spPr>
          <a:xfrm>
            <a:off x="4689230" y="1280159"/>
            <a:ext cx="2813539" cy="25462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8000" dirty="0">
                <a:solidFill>
                  <a:schemeClr val="accent1"/>
                </a:solidFill>
              </a:rPr>
              <a:t>ჯ</a:t>
            </a:r>
            <a:endParaRPr lang="en-US" sz="8000" dirty="0">
              <a:solidFill>
                <a:schemeClr val="accent1"/>
              </a:solidFill>
            </a:endParaRPr>
          </a:p>
        </p:txBody>
      </p:sp>
      <p:pic>
        <p:nvPicPr>
          <p:cNvPr id="5" name="Picture 2" descr="SNOWMAN ARMS Svg Clip Art Snowman Stick Arms Vector Graphics - Etsy">
            <a:extLst>
              <a:ext uri="{FF2B5EF4-FFF2-40B4-BE49-F238E27FC236}">
                <a16:creationId xmlns:a16="http://schemas.microsoft.com/office/drawing/2014/main" id="{E6E62E88-3E28-4827-840A-7C3C3FE8C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11" b="35517"/>
          <a:stretch/>
        </p:blipFill>
        <p:spPr bwMode="auto">
          <a:xfrm rot="17604431">
            <a:off x="6598383" y="2396582"/>
            <a:ext cx="5603558" cy="15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8D42BF0E-9625-4410-AC33-078186F3C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23482">
            <a:off x="228581" y="2242710"/>
            <a:ext cx="4325710" cy="109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127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3089-22F3-403B-9025-9C94B8A66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8697" y="1701555"/>
            <a:ext cx="2664655" cy="3658235"/>
          </a:xfrm>
        </p:spPr>
        <p:txBody>
          <a:bodyPr>
            <a:normAutofit/>
          </a:bodyPr>
          <a:lstStyle/>
          <a:p>
            <a:r>
              <a:rPr lang="ka-GE" sz="19900" dirty="0">
                <a:solidFill>
                  <a:schemeClr val="accent1"/>
                </a:solidFill>
              </a:rPr>
              <a:t>ჰ</a:t>
            </a:r>
            <a:endParaRPr lang="en-US" sz="19900" dirty="0">
              <a:solidFill>
                <a:schemeClr val="accent1"/>
              </a:solidFill>
            </a:endParaRPr>
          </a:p>
        </p:txBody>
      </p:sp>
      <p:pic>
        <p:nvPicPr>
          <p:cNvPr id="16386" name="Picture 2" descr="Hamburger Clipart Images - Free Download on Freepik">
            <a:extLst>
              <a:ext uri="{FF2B5EF4-FFF2-40B4-BE49-F238E27FC236}">
                <a16:creationId xmlns:a16="http://schemas.microsoft.com/office/drawing/2014/main" id="{C6DD96A4-7A12-4295-809F-97736D9F4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5" y="1995426"/>
            <a:ext cx="3979564" cy="307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16247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AC8FC1E-8C28-483E-8030-B0FF1EFA7895}"/>
              </a:ext>
            </a:extLst>
          </p:cNvPr>
          <p:cNvSpPr/>
          <p:nvPr/>
        </p:nvSpPr>
        <p:spPr>
          <a:xfrm>
            <a:off x="5090013" y="1364566"/>
            <a:ext cx="2560320" cy="25884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600" dirty="0">
                <a:solidFill>
                  <a:schemeClr val="accent1"/>
                </a:solidFill>
              </a:rPr>
              <a:t>ჰ</a:t>
            </a:r>
            <a:endParaRPr lang="en-US" sz="9600" dirty="0">
              <a:solidFill>
                <a:schemeClr val="accent1"/>
              </a:solidFill>
            </a:endParaRPr>
          </a:p>
        </p:txBody>
      </p:sp>
      <p:pic>
        <p:nvPicPr>
          <p:cNvPr id="6148" name="Picture 4" descr="Tie Clip Art Images - Free Download on Freepik">
            <a:extLst>
              <a:ext uri="{FF2B5EF4-FFF2-40B4-BE49-F238E27FC236}">
                <a16:creationId xmlns:a16="http://schemas.microsoft.com/office/drawing/2014/main" id="{4DE1C5E7-9750-4535-A7C7-4875539276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7" r="72838"/>
          <a:stretch/>
        </p:blipFill>
        <p:spPr bwMode="auto">
          <a:xfrm>
            <a:off x="9532035" y="576775"/>
            <a:ext cx="994022" cy="351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1 ადგილიანი ჰამაკი">
            <a:extLst>
              <a:ext uri="{FF2B5EF4-FFF2-40B4-BE49-F238E27FC236}">
                <a16:creationId xmlns:a16="http://schemas.microsoft.com/office/drawing/2014/main" id="{8A0C8719-8038-4C63-8BDB-E0B49B576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69" r="3094" b="25949"/>
          <a:stretch/>
        </p:blipFill>
        <p:spPr bwMode="auto">
          <a:xfrm>
            <a:off x="388033" y="1167618"/>
            <a:ext cx="4153636" cy="219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amburger Clipart Images - Free Download on Freepik">
            <a:extLst>
              <a:ext uri="{FF2B5EF4-FFF2-40B4-BE49-F238E27FC236}">
                <a16:creationId xmlns:a16="http://schemas.microsoft.com/office/drawing/2014/main" id="{19F131D8-9177-463F-95FB-8EFE2B51D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64" y="4877877"/>
            <a:ext cx="2147018" cy="165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26860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E24C70A-1FC5-4D0E-B46B-B0C2191132A3}"/>
              </a:ext>
            </a:extLst>
          </p:cNvPr>
          <p:cNvSpPr/>
          <p:nvPr/>
        </p:nvSpPr>
        <p:spPr>
          <a:xfrm>
            <a:off x="3169328" y="2441359"/>
            <a:ext cx="5690587" cy="2139519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>
                <a:solidFill>
                  <a:sysClr val="windowText" lastClr="000000"/>
                </a:solidFill>
              </a:rPr>
              <a:t>ვსწავლობთ ანბანს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42069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9900" dirty="0"/>
              <a:t>ა</a:t>
            </a:r>
            <a:endParaRPr lang="en-US" sz="199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9900" dirty="0"/>
              <a:t>ა</a:t>
            </a:r>
            <a:endParaRPr lang="en-US" sz="199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6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ა</a:t>
            </a:r>
            <a:endParaRPr lang="en-US" sz="13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ა</a:t>
            </a:r>
            <a:endParaRPr lang="en-US" sz="13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98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ა</a:t>
            </a:r>
            <a:endParaRPr lang="en-US" sz="13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ა</a:t>
            </a:r>
            <a:endParaRPr lang="en-US" sz="13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5184669" y="3903956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2759DCA-346C-4C71-96BA-3596A966E8B1}"/>
              </a:ext>
            </a:extLst>
          </p:cNvPr>
          <p:cNvSpPr/>
          <p:nvPr/>
        </p:nvSpPr>
        <p:spPr>
          <a:xfrm>
            <a:off x="8682469" y="3903956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65DAE7-CC62-4B58-9E7F-AECE305E3D48}"/>
              </a:ext>
            </a:extLst>
          </p:cNvPr>
          <p:cNvSpPr/>
          <p:nvPr/>
        </p:nvSpPr>
        <p:spPr>
          <a:xfrm>
            <a:off x="1393904" y="3903956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8CDCFE-8DD2-46A5-B90B-41A3EDD973BE}"/>
              </a:ext>
            </a:extLst>
          </p:cNvPr>
          <p:cNvSpPr/>
          <p:nvPr/>
        </p:nvSpPr>
        <p:spPr>
          <a:xfrm>
            <a:off x="5184669" y="27298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47924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1294" y="3903955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ა</a:t>
            </a:r>
            <a:endParaRPr lang="en-US" sz="13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881294" y="27298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8FE4CE-2F15-4DC8-B01C-005F9A417ECA}"/>
              </a:ext>
            </a:extLst>
          </p:cNvPr>
          <p:cNvSpPr/>
          <p:nvPr/>
        </p:nvSpPr>
        <p:spPr>
          <a:xfrm>
            <a:off x="8879151" y="3903955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94657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5184669" y="3903956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2759DCA-346C-4C71-96BA-3596A966E8B1}"/>
              </a:ext>
            </a:extLst>
          </p:cNvPr>
          <p:cNvSpPr/>
          <p:nvPr/>
        </p:nvSpPr>
        <p:spPr>
          <a:xfrm>
            <a:off x="8682469" y="3903956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65DAE7-CC62-4B58-9E7F-AECE305E3D48}"/>
              </a:ext>
            </a:extLst>
          </p:cNvPr>
          <p:cNvSpPr/>
          <p:nvPr/>
        </p:nvSpPr>
        <p:spPr>
          <a:xfrm>
            <a:off x="1393904" y="3903956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ა</a:t>
            </a:r>
            <a:endParaRPr lang="en-US" sz="138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8CDCFE-8DD2-46A5-B90B-41A3EDD973BE}"/>
              </a:ext>
            </a:extLst>
          </p:cNvPr>
          <p:cNvSpPr/>
          <p:nvPr/>
        </p:nvSpPr>
        <p:spPr>
          <a:xfrm>
            <a:off x="5184669" y="27298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46091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8BF7D0-D223-4658-AC13-0EA6AC2A008C}"/>
              </a:ext>
            </a:extLst>
          </p:cNvPr>
          <p:cNvSpPr/>
          <p:nvPr/>
        </p:nvSpPr>
        <p:spPr>
          <a:xfrm>
            <a:off x="4873546" y="3903955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EE11C36-7D08-4B7A-8010-E8E594BA2306}"/>
              </a:ext>
            </a:extLst>
          </p:cNvPr>
          <p:cNvSpPr/>
          <p:nvPr/>
        </p:nvSpPr>
        <p:spPr>
          <a:xfrm>
            <a:off x="8937546" y="3903954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1DBC940-C857-4B26-B94B-8E73EA92B651}"/>
              </a:ext>
            </a:extLst>
          </p:cNvPr>
          <p:cNvSpPr/>
          <p:nvPr/>
        </p:nvSpPr>
        <p:spPr>
          <a:xfrm>
            <a:off x="4873545" y="382479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6546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ა</a:t>
            </a:r>
            <a:endParaRPr lang="en-US" sz="13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79735A1-2DB7-46E9-B08D-B2C9B7A503D0}"/>
              </a:ext>
            </a:extLst>
          </p:cNvPr>
          <p:cNvSpPr/>
          <p:nvPr/>
        </p:nvSpPr>
        <p:spPr>
          <a:xfrm>
            <a:off x="4936092" y="189860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63214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ა</a:t>
            </a:r>
            <a:endParaRPr lang="en-US" sz="115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EBD19D-2238-453F-BAD2-4C0A78BB5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3" y="272987"/>
            <a:ext cx="609600" cy="6096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D39B3C-68E4-4CD3-B437-6530496BA67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8BF7D0-D223-4658-AC13-0EA6AC2A008C}"/>
              </a:ext>
            </a:extLst>
          </p:cNvPr>
          <p:cNvSpPr/>
          <p:nvPr/>
        </p:nvSpPr>
        <p:spPr>
          <a:xfrm>
            <a:off x="4873546" y="3903955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EE11C36-7D08-4B7A-8010-E8E594BA2306}"/>
              </a:ext>
            </a:extLst>
          </p:cNvPr>
          <p:cNvSpPr/>
          <p:nvPr/>
        </p:nvSpPr>
        <p:spPr>
          <a:xfrm>
            <a:off x="8937546" y="3903954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ბ</a:t>
            </a:r>
            <a:endParaRPr lang="en-US" sz="115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1DBC940-C857-4B26-B94B-8E73EA92B651}"/>
              </a:ext>
            </a:extLst>
          </p:cNvPr>
          <p:cNvSpPr/>
          <p:nvPr/>
        </p:nvSpPr>
        <p:spPr>
          <a:xfrm>
            <a:off x="4873545" y="382479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10088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A2FE066-9646-418F-A8B7-0E395FD82ECF}"/>
              </a:ext>
            </a:extLst>
          </p:cNvPr>
          <p:cNvSpPr/>
          <p:nvPr/>
        </p:nvSpPr>
        <p:spPr>
          <a:xfrm>
            <a:off x="5050150" y="410614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C1921C-7EAB-4CEB-9EFC-791523EC02D8}"/>
              </a:ext>
            </a:extLst>
          </p:cNvPr>
          <p:cNvSpPr/>
          <p:nvPr/>
        </p:nvSpPr>
        <p:spPr>
          <a:xfrm>
            <a:off x="8767951" y="4037731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5F479F3-0523-4949-A99D-992F8346DF48}"/>
              </a:ext>
            </a:extLst>
          </p:cNvPr>
          <p:cNvSpPr/>
          <p:nvPr/>
        </p:nvSpPr>
        <p:spPr>
          <a:xfrm>
            <a:off x="5129868" y="4037731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5F65891-CA25-4385-950D-8121A8F82572}"/>
              </a:ext>
            </a:extLst>
          </p:cNvPr>
          <p:cNvSpPr/>
          <p:nvPr/>
        </p:nvSpPr>
        <p:spPr>
          <a:xfrm>
            <a:off x="1258988" y="4037731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DD27B0A-DD39-449B-8699-8FBC5A9B37FA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40693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8218C-FC6C-4FC3-84C2-3F7FB851AC4D}"/>
              </a:ext>
            </a:extLst>
          </p:cNvPr>
          <p:cNvSpPr/>
          <p:nvPr/>
        </p:nvSpPr>
        <p:spPr>
          <a:xfrm>
            <a:off x="4979812" y="663832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3E0649-C8E5-445F-B86A-41716AE4D4F1}"/>
              </a:ext>
            </a:extLst>
          </p:cNvPr>
          <p:cNvSpPr/>
          <p:nvPr/>
        </p:nvSpPr>
        <p:spPr>
          <a:xfrm>
            <a:off x="1078367" y="3846780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A784B70-5F3B-4589-8F33-2DCAFBB557A5}"/>
              </a:ext>
            </a:extLst>
          </p:cNvPr>
          <p:cNvSpPr/>
          <p:nvPr/>
        </p:nvSpPr>
        <p:spPr>
          <a:xfrm>
            <a:off x="8881255" y="3885833"/>
            <a:ext cx="1932263" cy="221276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8E9E85-4CA4-446C-8852-3A3F25C4B3EE}"/>
              </a:ext>
            </a:extLst>
          </p:cNvPr>
          <p:cNvSpPr/>
          <p:nvPr/>
        </p:nvSpPr>
        <p:spPr>
          <a:xfrm>
            <a:off x="4979812" y="3885833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ა</a:t>
            </a:r>
            <a:endParaRPr lang="en-US" sz="138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A5CB45-C338-4A7D-BCEA-17D3D2666F8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967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B54E47-BC10-449B-B02D-9D492EB19753}"/>
              </a:ext>
            </a:extLst>
          </p:cNvPr>
          <p:cNvSpPr/>
          <p:nvPr/>
        </p:nvSpPr>
        <p:spPr>
          <a:xfrm>
            <a:off x="5050150" y="410614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5382CC-A76D-4B61-9AC0-9D38FD9DE6FA}"/>
              </a:ext>
            </a:extLst>
          </p:cNvPr>
          <p:cNvSpPr/>
          <p:nvPr/>
        </p:nvSpPr>
        <p:spPr>
          <a:xfrm>
            <a:off x="5050149" y="4234625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ბ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AD61D25-F246-4D79-8673-B32456B6B99B}"/>
              </a:ext>
            </a:extLst>
          </p:cNvPr>
          <p:cNvSpPr/>
          <p:nvPr/>
        </p:nvSpPr>
        <p:spPr>
          <a:xfrm>
            <a:off x="1182407" y="4234624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4712B24-5EA7-40C2-83E5-F74F286DE3ED}"/>
              </a:ext>
            </a:extLst>
          </p:cNvPr>
          <p:cNvSpPr/>
          <p:nvPr/>
        </p:nvSpPr>
        <p:spPr>
          <a:xfrm>
            <a:off x="8780431" y="4234624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775993A-1B3B-4AA9-88D9-03924332016E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80705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146D779-10B9-4040-AE1F-129538956ADE}"/>
              </a:ext>
            </a:extLst>
          </p:cNvPr>
          <p:cNvSpPr/>
          <p:nvPr/>
        </p:nvSpPr>
        <p:spPr>
          <a:xfrm>
            <a:off x="5050150" y="410614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F3AE451-EF0E-402D-9785-5EE89EFC229E}"/>
              </a:ext>
            </a:extLst>
          </p:cNvPr>
          <p:cNvSpPr/>
          <p:nvPr/>
        </p:nvSpPr>
        <p:spPr>
          <a:xfrm>
            <a:off x="1319481" y="4234623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0F5B74-379A-4F47-9822-BB87F1E2CB87}"/>
              </a:ext>
            </a:extLst>
          </p:cNvPr>
          <p:cNvSpPr/>
          <p:nvPr/>
        </p:nvSpPr>
        <p:spPr>
          <a:xfrm>
            <a:off x="8705405" y="4234624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9241812-A38C-4C7F-B5C3-FC32CB9AC202}"/>
              </a:ext>
            </a:extLst>
          </p:cNvPr>
          <p:cNvSpPr/>
          <p:nvPr/>
        </p:nvSpPr>
        <p:spPr>
          <a:xfrm>
            <a:off x="5069631" y="4234623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2FD548-AE3C-49A1-8C7D-54E69CAB723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79806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CEB1898-2F54-49D1-9796-0926FB205577}"/>
              </a:ext>
            </a:extLst>
          </p:cNvPr>
          <p:cNvSpPr/>
          <p:nvPr/>
        </p:nvSpPr>
        <p:spPr>
          <a:xfrm>
            <a:off x="5129867" y="464484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EE7EA6-33A7-4724-86F0-25A350CE9FCB}"/>
              </a:ext>
            </a:extLst>
          </p:cNvPr>
          <p:cNvSpPr/>
          <p:nvPr/>
        </p:nvSpPr>
        <p:spPr>
          <a:xfrm>
            <a:off x="8941919" y="4180756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D5DAC0B-1CA6-42F1-ACB1-2FFBC237606D}"/>
              </a:ext>
            </a:extLst>
          </p:cNvPr>
          <p:cNvSpPr/>
          <p:nvPr/>
        </p:nvSpPr>
        <p:spPr>
          <a:xfrm>
            <a:off x="1317818" y="4180756"/>
            <a:ext cx="1932263" cy="221276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3B7F374-E0B3-486D-B79F-FF480360A148}"/>
              </a:ext>
            </a:extLst>
          </p:cNvPr>
          <p:cNvSpPr/>
          <p:nvPr/>
        </p:nvSpPr>
        <p:spPr>
          <a:xfrm>
            <a:off x="5129868" y="4180755"/>
            <a:ext cx="1932263" cy="22127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E98F4A-C15D-47E2-9866-0A963D1B50C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4212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7DD7821-FF02-4DBD-956F-66D91947101C}"/>
              </a:ext>
            </a:extLst>
          </p:cNvPr>
          <p:cNvSpPr/>
          <p:nvPr/>
        </p:nvSpPr>
        <p:spPr>
          <a:xfrm>
            <a:off x="4951676" y="495020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DE569C2-EA19-421B-BA09-9051D8FAE832}"/>
              </a:ext>
            </a:extLst>
          </p:cNvPr>
          <p:cNvSpPr/>
          <p:nvPr/>
        </p:nvSpPr>
        <p:spPr>
          <a:xfrm>
            <a:off x="1108852" y="3911124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7317B7-DE82-4E9D-B4AF-E7F0F0AA9E42}"/>
              </a:ext>
            </a:extLst>
          </p:cNvPr>
          <p:cNvSpPr/>
          <p:nvPr/>
        </p:nvSpPr>
        <p:spPr>
          <a:xfrm>
            <a:off x="4951675" y="3911124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AF29A16-C6A1-45B4-8D27-6662FC1F5C5D}"/>
              </a:ext>
            </a:extLst>
          </p:cNvPr>
          <p:cNvSpPr/>
          <p:nvPr/>
        </p:nvSpPr>
        <p:spPr>
          <a:xfrm>
            <a:off x="8621000" y="3911123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ა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AB3BD7A-E710-47D7-BE04-342C05A511BE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96945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2FE1169-4949-42CD-83FF-BBB9BB5B93A0}"/>
              </a:ext>
            </a:extLst>
          </p:cNvPr>
          <p:cNvSpPr/>
          <p:nvPr/>
        </p:nvSpPr>
        <p:spPr>
          <a:xfrm>
            <a:off x="5129867" y="466884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7450CEF-8A2D-4E68-8523-BEA8E83A7E90}"/>
              </a:ext>
            </a:extLst>
          </p:cNvPr>
          <p:cNvSpPr/>
          <p:nvPr/>
        </p:nvSpPr>
        <p:spPr>
          <a:xfrm>
            <a:off x="1277664" y="3798583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2410C5-19B3-4626-8C4C-B535DB8AEB13}"/>
              </a:ext>
            </a:extLst>
          </p:cNvPr>
          <p:cNvSpPr/>
          <p:nvPr/>
        </p:nvSpPr>
        <p:spPr>
          <a:xfrm>
            <a:off x="5129868" y="3798580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1A6861D-40F3-4741-9093-8D0A5558008C}"/>
              </a:ext>
            </a:extLst>
          </p:cNvPr>
          <p:cNvSpPr/>
          <p:nvPr/>
        </p:nvSpPr>
        <p:spPr>
          <a:xfrm>
            <a:off x="8649135" y="3798581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63F911-5881-4B66-AF3E-374D44C08803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69133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7108083-4A82-46BE-BADC-25D2779ED469}"/>
              </a:ext>
            </a:extLst>
          </p:cNvPr>
          <p:cNvSpPr/>
          <p:nvPr/>
        </p:nvSpPr>
        <p:spPr>
          <a:xfrm>
            <a:off x="5129868" y="466884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DC9836-FE4D-4E18-88BD-76AB59BDDF88}"/>
              </a:ext>
            </a:extLst>
          </p:cNvPr>
          <p:cNvSpPr/>
          <p:nvPr/>
        </p:nvSpPr>
        <p:spPr>
          <a:xfrm>
            <a:off x="1345658" y="3545362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62F701-1C05-4F7B-A9B6-7B0D4BDA9784}"/>
              </a:ext>
            </a:extLst>
          </p:cNvPr>
          <p:cNvSpPr/>
          <p:nvPr/>
        </p:nvSpPr>
        <p:spPr>
          <a:xfrm>
            <a:off x="5129868" y="3545364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1AA297B-4F61-4482-85DF-7CC52D91F3DD}"/>
              </a:ext>
            </a:extLst>
          </p:cNvPr>
          <p:cNvSpPr/>
          <p:nvPr/>
        </p:nvSpPr>
        <p:spPr>
          <a:xfrm>
            <a:off x="8510759" y="3545363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3800" dirty="0"/>
              <a:t>ბ</a:t>
            </a:r>
            <a:endParaRPr lang="en-US" sz="199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018861-FA73-4821-A51A-B24373AC5F5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718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6B81A8D-2FEC-4A3E-B55B-DD3A697EF54D}"/>
              </a:ext>
            </a:extLst>
          </p:cNvPr>
          <p:cNvSpPr/>
          <p:nvPr/>
        </p:nvSpPr>
        <p:spPr>
          <a:xfrm>
            <a:off x="1345658" y="3545362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1EDBEE2-1452-4CA2-A1B0-B90C82D8D4CD}"/>
              </a:ext>
            </a:extLst>
          </p:cNvPr>
          <p:cNvSpPr/>
          <p:nvPr/>
        </p:nvSpPr>
        <p:spPr>
          <a:xfrm>
            <a:off x="5353778" y="3545361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E5C878B-CB58-46AA-88AF-FBA37D735CAF}"/>
              </a:ext>
            </a:extLst>
          </p:cNvPr>
          <p:cNvSpPr/>
          <p:nvPr/>
        </p:nvSpPr>
        <p:spPr>
          <a:xfrm>
            <a:off x="9361898" y="3545362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8D0D6C-3666-4701-BE78-36BC800DA12C}"/>
              </a:ext>
            </a:extLst>
          </p:cNvPr>
          <p:cNvSpPr/>
          <p:nvPr/>
        </p:nvSpPr>
        <p:spPr>
          <a:xfrm>
            <a:off x="5353778" y="237109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E48E9D2-E052-4688-B9BD-DB1039487FD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70630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E090F18-1E24-402D-B741-87ACDB91B952}"/>
              </a:ext>
            </a:extLst>
          </p:cNvPr>
          <p:cNvSpPr/>
          <p:nvPr/>
        </p:nvSpPr>
        <p:spPr>
          <a:xfrm>
            <a:off x="4832101" y="267591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C47C971-35D7-41BC-9AFF-C16CCBEF8D91}"/>
              </a:ext>
            </a:extLst>
          </p:cNvPr>
          <p:cNvSpPr/>
          <p:nvPr/>
        </p:nvSpPr>
        <p:spPr>
          <a:xfrm>
            <a:off x="1078371" y="3599592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465282-BFF2-447A-9AF1-62BC28BAFA99}"/>
              </a:ext>
            </a:extLst>
          </p:cNvPr>
          <p:cNvSpPr/>
          <p:nvPr/>
        </p:nvSpPr>
        <p:spPr>
          <a:xfrm>
            <a:off x="4832100" y="3599591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36D3B97-0A37-43CC-89B0-FC45B800AD9D}"/>
              </a:ext>
            </a:extLst>
          </p:cNvPr>
          <p:cNvSpPr/>
          <p:nvPr/>
        </p:nvSpPr>
        <p:spPr>
          <a:xfrm>
            <a:off x="8388884" y="3599591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F540160-FB87-443A-9869-0F4C09C6F79A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1484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3909972-C755-4701-AE7C-2A4F5FA75DC5}"/>
              </a:ext>
            </a:extLst>
          </p:cNvPr>
          <p:cNvSpPr/>
          <p:nvPr/>
        </p:nvSpPr>
        <p:spPr>
          <a:xfrm>
            <a:off x="4529645" y="504700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1092DD9-6F51-4AE9-B489-90EC6307A8AB}"/>
              </a:ext>
            </a:extLst>
          </p:cNvPr>
          <p:cNvSpPr/>
          <p:nvPr/>
        </p:nvSpPr>
        <p:spPr>
          <a:xfrm>
            <a:off x="4609362" y="4013930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77ED9D-6F4C-4970-9E72-2F91E25F43C1}"/>
              </a:ext>
            </a:extLst>
          </p:cNvPr>
          <p:cNvSpPr/>
          <p:nvPr/>
        </p:nvSpPr>
        <p:spPr>
          <a:xfrm>
            <a:off x="8557698" y="4013929"/>
            <a:ext cx="1932263" cy="221276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F88E0D5-75B4-4A0B-80F0-C6C6960361EC}"/>
              </a:ext>
            </a:extLst>
          </p:cNvPr>
          <p:cNvSpPr/>
          <p:nvPr/>
        </p:nvSpPr>
        <p:spPr>
          <a:xfrm>
            <a:off x="1050237" y="4013929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B9ED3FB-A9CF-4288-B1EE-F6D831418EE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60667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CE63E0-8A8E-4DC1-BF10-A639CE7E09D3}"/>
              </a:ext>
            </a:extLst>
          </p:cNvPr>
          <p:cNvSpPr/>
          <p:nvPr/>
        </p:nvSpPr>
        <p:spPr>
          <a:xfrm>
            <a:off x="4796931" y="448430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8D6E71-ED61-44AD-A64E-DBE49B7E69D5}"/>
              </a:ext>
            </a:extLst>
          </p:cNvPr>
          <p:cNvSpPr/>
          <p:nvPr/>
        </p:nvSpPr>
        <p:spPr>
          <a:xfrm>
            <a:off x="768582" y="4021621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F33CB7-2FEB-46F9-939F-8816057CC556}"/>
              </a:ext>
            </a:extLst>
          </p:cNvPr>
          <p:cNvSpPr/>
          <p:nvPr/>
        </p:nvSpPr>
        <p:spPr>
          <a:xfrm>
            <a:off x="4796931" y="4021621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D68D388-6C9A-4ED4-8E82-CD13B0827F87}"/>
              </a:ext>
            </a:extLst>
          </p:cNvPr>
          <p:cNvSpPr/>
          <p:nvPr/>
        </p:nvSpPr>
        <p:spPr>
          <a:xfrm>
            <a:off x="8825280" y="4021621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3B383E-D000-4D5F-A465-DBACFAFF6640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5498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86B8A2-3D7B-4B9E-B85C-A3FDD5F2DAD6}"/>
              </a:ext>
            </a:extLst>
          </p:cNvPr>
          <p:cNvSpPr/>
          <p:nvPr/>
        </p:nvSpPr>
        <p:spPr>
          <a:xfrm>
            <a:off x="4529645" y="504700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44A0CE-7E17-48EF-87AD-6AB0F9A665F2}"/>
              </a:ext>
            </a:extLst>
          </p:cNvPr>
          <p:cNvSpPr/>
          <p:nvPr/>
        </p:nvSpPr>
        <p:spPr>
          <a:xfrm>
            <a:off x="4529644" y="3977075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729827E-29AB-4FFE-A151-0FB3C95C0E7B}"/>
              </a:ext>
            </a:extLst>
          </p:cNvPr>
          <p:cNvSpPr/>
          <p:nvPr/>
        </p:nvSpPr>
        <p:spPr>
          <a:xfrm>
            <a:off x="8241171" y="3977075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234B238-17E2-442F-BC69-24767CA20A32}"/>
              </a:ext>
            </a:extLst>
          </p:cNvPr>
          <p:cNvSpPr/>
          <p:nvPr/>
        </p:nvSpPr>
        <p:spPr>
          <a:xfrm>
            <a:off x="818117" y="3977075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BF55C1-C8C0-4D34-B6C3-8BA0730769FE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21273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3F42A61-85AD-4A15-8D6E-57B5F4082E65}"/>
              </a:ext>
            </a:extLst>
          </p:cNvPr>
          <p:cNvSpPr/>
          <p:nvPr/>
        </p:nvSpPr>
        <p:spPr>
          <a:xfrm>
            <a:off x="4830928" y="462497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1F082EC-4AB4-465E-B447-519D04F31C1B}"/>
              </a:ext>
            </a:extLst>
          </p:cNvPr>
          <p:cNvSpPr/>
          <p:nvPr/>
        </p:nvSpPr>
        <p:spPr>
          <a:xfrm>
            <a:off x="1108990" y="4011943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1881F5-D960-49A0-BF64-AB035DB2791D}"/>
              </a:ext>
            </a:extLst>
          </p:cNvPr>
          <p:cNvSpPr/>
          <p:nvPr/>
        </p:nvSpPr>
        <p:spPr>
          <a:xfrm>
            <a:off x="8691337" y="4011942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D874C67-FBE5-4A2A-8D02-5BEBB494D594}"/>
              </a:ext>
            </a:extLst>
          </p:cNvPr>
          <p:cNvSpPr/>
          <p:nvPr/>
        </p:nvSpPr>
        <p:spPr>
          <a:xfrm>
            <a:off x="4830928" y="4011943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3CE8D1-A6CF-4DB2-A103-FFDBA44F5BF4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00826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B890F2-FB6E-419D-8E87-57B5578ABC3A}"/>
              </a:ext>
            </a:extLst>
          </p:cNvPr>
          <p:cNvSpPr/>
          <p:nvPr/>
        </p:nvSpPr>
        <p:spPr>
          <a:xfrm>
            <a:off x="4808653" y="420294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C114807-3DC1-4C6E-A683-99F323B89AED}"/>
              </a:ext>
            </a:extLst>
          </p:cNvPr>
          <p:cNvSpPr/>
          <p:nvPr/>
        </p:nvSpPr>
        <p:spPr>
          <a:xfrm>
            <a:off x="1103714" y="3948940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EEF700C-8BC8-46A7-846D-8DCFAEEAA04C}"/>
              </a:ext>
            </a:extLst>
          </p:cNvPr>
          <p:cNvSpPr/>
          <p:nvPr/>
        </p:nvSpPr>
        <p:spPr>
          <a:xfrm>
            <a:off x="4808654" y="3948940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ა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05DF4B-8A66-4801-BD57-9319CF7A57CC}"/>
              </a:ext>
            </a:extLst>
          </p:cNvPr>
          <p:cNvSpPr/>
          <p:nvPr/>
        </p:nvSpPr>
        <p:spPr>
          <a:xfrm>
            <a:off x="8424051" y="3948940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დ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A599A40-A257-4443-82C2-F18A234B8FD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24880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92FDA1-2D56-4840-8011-508D6124F7EA}"/>
              </a:ext>
            </a:extLst>
          </p:cNvPr>
          <p:cNvSpPr/>
          <p:nvPr/>
        </p:nvSpPr>
        <p:spPr>
          <a:xfrm>
            <a:off x="4886026" y="518768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1DD3BB-2E96-43B1-9284-951829C5E138}"/>
              </a:ext>
            </a:extLst>
          </p:cNvPr>
          <p:cNvSpPr/>
          <p:nvPr/>
        </p:nvSpPr>
        <p:spPr>
          <a:xfrm>
            <a:off x="1051108" y="3963007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80C2F71-10DF-454D-8DB2-F98827165701}"/>
              </a:ext>
            </a:extLst>
          </p:cNvPr>
          <p:cNvSpPr/>
          <p:nvPr/>
        </p:nvSpPr>
        <p:spPr>
          <a:xfrm>
            <a:off x="4886026" y="3963008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C3EBAED-5646-49CD-84BB-9B4527600AE2}"/>
              </a:ext>
            </a:extLst>
          </p:cNvPr>
          <p:cNvSpPr/>
          <p:nvPr/>
        </p:nvSpPr>
        <p:spPr>
          <a:xfrm>
            <a:off x="8691337" y="3963008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642D226-A39C-4C40-8B2F-144B6D725FEC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66906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BD98526-D966-4EF7-A2D0-179D8018DB34}"/>
              </a:ext>
            </a:extLst>
          </p:cNvPr>
          <p:cNvSpPr/>
          <p:nvPr/>
        </p:nvSpPr>
        <p:spPr>
          <a:xfrm>
            <a:off x="4810997" y="689568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D51ADF-FF2D-4207-B6EF-2D6440066F0B}"/>
              </a:ext>
            </a:extLst>
          </p:cNvPr>
          <p:cNvSpPr/>
          <p:nvPr/>
        </p:nvSpPr>
        <p:spPr>
          <a:xfrm>
            <a:off x="1488679" y="3955671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F79B02A-72D5-4AF8-BC7F-74A29AC7AD5C}"/>
              </a:ext>
            </a:extLst>
          </p:cNvPr>
          <p:cNvSpPr/>
          <p:nvPr/>
        </p:nvSpPr>
        <p:spPr>
          <a:xfrm>
            <a:off x="8536593" y="3955671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2A18F8-62ED-48EA-A33A-FCD7A6C7FB62}"/>
              </a:ext>
            </a:extLst>
          </p:cNvPr>
          <p:cNvSpPr/>
          <p:nvPr/>
        </p:nvSpPr>
        <p:spPr>
          <a:xfrm>
            <a:off x="4810998" y="3955671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772C792-D1CD-4AC5-B4F3-2F62EF38B395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66385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610CB1-F5AD-4E43-8A5D-C2912189FC8F}"/>
              </a:ext>
            </a:extLst>
          </p:cNvPr>
          <p:cNvSpPr/>
          <p:nvPr/>
        </p:nvSpPr>
        <p:spPr>
          <a:xfrm>
            <a:off x="4810997" y="689568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FEA0C71-BFF5-41F0-90D6-0FE319676B1C}"/>
              </a:ext>
            </a:extLst>
          </p:cNvPr>
          <p:cNvSpPr/>
          <p:nvPr/>
        </p:nvSpPr>
        <p:spPr>
          <a:xfrm>
            <a:off x="4810997" y="4274485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3FC4E8F-7330-4F49-855A-92EADEBD8EEA}"/>
              </a:ext>
            </a:extLst>
          </p:cNvPr>
          <p:cNvSpPr/>
          <p:nvPr/>
        </p:nvSpPr>
        <p:spPr>
          <a:xfrm>
            <a:off x="897834" y="4274485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BCEB98-24B4-46B6-882E-A60D385D8788}"/>
              </a:ext>
            </a:extLst>
          </p:cNvPr>
          <p:cNvSpPr/>
          <p:nvPr/>
        </p:nvSpPr>
        <p:spPr>
          <a:xfrm>
            <a:off x="8724160" y="4274484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157599048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ECD3EC-47F3-4E7A-A50F-A272BDED8BD8}"/>
              </a:ext>
            </a:extLst>
          </p:cNvPr>
          <p:cNvSpPr/>
          <p:nvPr/>
        </p:nvSpPr>
        <p:spPr>
          <a:xfrm>
            <a:off x="4829900" y="609905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AE117F-7387-43B9-A4CB-E36E2E17E959}"/>
              </a:ext>
            </a:extLst>
          </p:cNvPr>
          <p:cNvSpPr/>
          <p:nvPr/>
        </p:nvSpPr>
        <p:spPr>
          <a:xfrm>
            <a:off x="757014" y="4035333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B827144-CD0D-413F-B068-EDF4CA51AAD4}"/>
              </a:ext>
            </a:extLst>
          </p:cNvPr>
          <p:cNvSpPr/>
          <p:nvPr/>
        </p:nvSpPr>
        <p:spPr>
          <a:xfrm>
            <a:off x="4829900" y="4035334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E7F6E00-B384-4310-B107-2788CD96BFD6}"/>
              </a:ext>
            </a:extLst>
          </p:cNvPr>
          <p:cNvSpPr/>
          <p:nvPr/>
        </p:nvSpPr>
        <p:spPr>
          <a:xfrm>
            <a:off x="8719471" y="4035332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7E3261-795D-4410-9D87-C97B4FE112CF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0112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E423E24-B07D-401C-90E4-8A1F4C839296}"/>
              </a:ext>
            </a:extLst>
          </p:cNvPr>
          <p:cNvSpPr/>
          <p:nvPr/>
        </p:nvSpPr>
        <p:spPr>
          <a:xfrm>
            <a:off x="4810997" y="689568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30AFACC-8E33-4BD6-82CD-A44D15CB368C}"/>
              </a:ext>
            </a:extLst>
          </p:cNvPr>
          <p:cNvSpPr/>
          <p:nvPr/>
        </p:nvSpPr>
        <p:spPr>
          <a:xfrm>
            <a:off x="8719471" y="4105673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68F9F9-987B-419F-B106-2ADD3438B2BE}"/>
              </a:ext>
            </a:extLst>
          </p:cNvPr>
          <p:cNvSpPr/>
          <p:nvPr/>
        </p:nvSpPr>
        <p:spPr>
          <a:xfrm>
            <a:off x="4810997" y="4061377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F572C2E-F9E4-483C-938E-8064859B0F4C}"/>
              </a:ext>
            </a:extLst>
          </p:cNvPr>
          <p:cNvSpPr/>
          <p:nvPr/>
        </p:nvSpPr>
        <p:spPr>
          <a:xfrm>
            <a:off x="902523" y="4061377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9E322C-E46B-44ED-B87E-278EA588448A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0980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EF8612-4E82-4EF4-9DA4-87B547575D4C}"/>
              </a:ext>
            </a:extLst>
          </p:cNvPr>
          <p:cNvSpPr/>
          <p:nvPr/>
        </p:nvSpPr>
        <p:spPr>
          <a:xfrm>
            <a:off x="4991531" y="337875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D44AFE-B65D-4728-B915-93B654A32072}"/>
              </a:ext>
            </a:extLst>
          </p:cNvPr>
          <p:cNvSpPr/>
          <p:nvPr/>
        </p:nvSpPr>
        <p:spPr>
          <a:xfrm>
            <a:off x="1094781" y="4035333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9234B81-A62C-4F15-90D8-7AD262B7496A}"/>
              </a:ext>
            </a:extLst>
          </p:cNvPr>
          <p:cNvSpPr/>
          <p:nvPr/>
        </p:nvSpPr>
        <p:spPr>
          <a:xfrm>
            <a:off x="4991532" y="4035334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ბ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F1A579-4D99-45B9-A96C-1B66501F639C}"/>
              </a:ext>
            </a:extLst>
          </p:cNvPr>
          <p:cNvSpPr/>
          <p:nvPr/>
        </p:nvSpPr>
        <p:spPr>
          <a:xfrm>
            <a:off x="8677268" y="4035334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6BDF04-955F-4A90-9E7F-78BBB156C97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228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B6744A-9F82-4282-9066-7500013F1715}"/>
              </a:ext>
            </a:extLst>
          </p:cNvPr>
          <p:cNvSpPr/>
          <p:nvPr/>
        </p:nvSpPr>
        <p:spPr>
          <a:xfrm>
            <a:off x="5022013" y="534824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224351-8CB3-421E-9FB7-0A12DF141EC1}"/>
              </a:ext>
            </a:extLst>
          </p:cNvPr>
          <p:cNvSpPr/>
          <p:nvPr/>
        </p:nvSpPr>
        <p:spPr>
          <a:xfrm>
            <a:off x="954106" y="3810251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F13EA6E-9F3F-4F4F-B8FA-1D8E28450371}"/>
              </a:ext>
            </a:extLst>
          </p:cNvPr>
          <p:cNvSpPr/>
          <p:nvPr/>
        </p:nvSpPr>
        <p:spPr>
          <a:xfrm>
            <a:off x="5022012" y="3864428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455FEE-4168-4A5F-A5A7-6BB1B63429E6}"/>
              </a:ext>
            </a:extLst>
          </p:cNvPr>
          <p:cNvSpPr/>
          <p:nvPr/>
        </p:nvSpPr>
        <p:spPr>
          <a:xfrm>
            <a:off x="8860148" y="3810251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DBF951-F449-4033-BD0A-F79B9B38A62E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7193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64062F7-04E5-4CED-8648-3C6E5D018410}"/>
              </a:ext>
            </a:extLst>
          </p:cNvPr>
          <p:cNvSpPr/>
          <p:nvPr/>
        </p:nvSpPr>
        <p:spPr>
          <a:xfrm>
            <a:off x="4810997" y="689568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2E5E33-F675-45A4-AFD9-2A129B8BDC9F}"/>
              </a:ext>
            </a:extLst>
          </p:cNvPr>
          <p:cNvSpPr/>
          <p:nvPr/>
        </p:nvSpPr>
        <p:spPr>
          <a:xfrm>
            <a:off x="8803877" y="4063470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6E37338-30A7-476B-8846-BFBB02774881}"/>
              </a:ext>
            </a:extLst>
          </p:cNvPr>
          <p:cNvSpPr/>
          <p:nvPr/>
        </p:nvSpPr>
        <p:spPr>
          <a:xfrm>
            <a:off x="4810997" y="4063469"/>
            <a:ext cx="1932263" cy="22127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50CE9A-59E3-4EC9-8CFA-840B374DDFD4}"/>
              </a:ext>
            </a:extLst>
          </p:cNvPr>
          <p:cNvSpPr/>
          <p:nvPr/>
        </p:nvSpPr>
        <p:spPr>
          <a:xfrm>
            <a:off x="882294" y="4063469"/>
            <a:ext cx="1932263" cy="221276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5858BA-CCDE-467D-A85B-D27C82ED270A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7657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21DFE93-B37F-49F2-9229-0F371F573269}"/>
              </a:ext>
            </a:extLst>
          </p:cNvPr>
          <p:cNvSpPr/>
          <p:nvPr/>
        </p:nvSpPr>
        <p:spPr>
          <a:xfrm>
            <a:off x="5129867" y="591095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882F108-A0B7-4764-A9D8-4712D08B0BDD}"/>
              </a:ext>
            </a:extLst>
          </p:cNvPr>
          <p:cNvSpPr/>
          <p:nvPr/>
        </p:nvSpPr>
        <p:spPr>
          <a:xfrm>
            <a:off x="1052578" y="3796182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DFE065D-65A2-47A4-A7C7-DA4EB374A222}"/>
              </a:ext>
            </a:extLst>
          </p:cNvPr>
          <p:cNvSpPr/>
          <p:nvPr/>
        </p:nvSpPr>
        <p:spPr>
          <a:xfrm>
            <a:off x="5129868" y="3796183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E529A67-7871-4976-801B-529224DB4445}"/>
              </a:ext>
            </a:extLst>
          </p:cNvPr>
          <p:cNvSpPr/>
          <p:nvPr/>
        </p:nvSpPr>
        <p:spPr>
          <a:xfrm>
            <a:off x="9043028" y="3796183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32E5CF4-086D-40DA-BF57-86B05356C78C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2806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0BD3EDB-C215-440E-BAE9-EEAE8B85E21B}"/>
              </a:ext>
            </a:extLst>
          </p:cNvPr>
          <p:cNvSpPr/>
          <p:nvPr/>
        </p:nvSpPr>
        <p:spPr>
          <a:xfrm>
            <a:off x="5129868" y="380078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C59B6A0-0C40-454C-9104-A80B7374AD3C}"/>
              </a:ext>
            </a:extLst>
          </p:cNvPr>
          <p:cNvSpPr/>
          <p:nvPr/>
        </p:nvSpPr>
        <p:spPr>
          <a:xfrm>
            <a:off x="1263594" y="3880590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0D75C51-530D-4955-A454-555814363147}"/>
              </a:ext>
            </a:extLst>
          </p:cNvPr>
          <p:cNvSpPr/>
          <p:nvPr/>
        </p:nvSpPr>
        <p:spPr>
          <a:xfrm>
            <a:off x="5068905" y="3880589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90A479-D1AA-40DA-889B-0E8FC748FEAF}"/>
              </a:ext>
            </a:extLst>
          </p:cNvPr>
          <p:cNvSpPr/>
          <p:nvPr/>
        </p:nvSpPr>
        <p:spPr>
          <a:xfrm>
            <a:off x="8874216" y="3880589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88D9294-AA81-4063-BF02-38801A2CF625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33278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52862A-92C8-498C-B1AE-1872865BBFA4}"/>
              </a:ext>
            </a:extLst>
          </p:cNvPr>
          <p:cNvSpPr/>
          <p:nvPr/>
        </p:nvSpPr>
        <p:spPr>
          <a:xfrm>
            <a:off x="4979809" y="483547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235AC4-624C-4EEB-B303-CA66F7EBAD45}"/>
              </a:ext>
            </a:extLst>
          </p:cNvPr>
          <p:cNvSpPr/>
          <p:nvPr/>
        </p:nvSpPr>
        <p:spPr>
          <a:xfrm>
            <a:off x="5129868" y="4133808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1CBEDB3-C8A8-4E2A-AB44-9D4953A2CCCA}"/>
              </a:ext>
            </a:extLst>
          </p:cNvPr>
          <p:cNvSpPr/>
          <p:nvPr/>
        </p:nvSpPr>
        <p:spPr>
          <a:xfrm>
            <a:off x="1359725" y="4133808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0564CA-5F75-4856-8D48-D8753184D0E7}"/>
              </a:ext>
            </a:extLst>
          </p:cNvPr>
          <p:cNvSpPr/>
          <p:nvPr/>
        </p:nvSpPr>
        <p:spPr>
          <a:xfrm>
            <a:off x="8726651" y="4133808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ADE2845-1F3B-42A2-8E4B-3C570929740A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1305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47C9DAD-1BBC-4133-90F1-773EC0E33528}"/>
              </a:ext>
            </a:extLst>
          </p:cNvPr>
          <p:cNvSpPr/>
          <p:nvPr/>
        </p:nvSpPr>
        <p:spPr>
          <a:xfrm>
            <a:off x="4979809" y="483547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D8752A-1F00-4757-B427-9D362B6B7FD2}"/>
              </a:ext>
            </a:extLst>
          </p:cNvPr>
          <p:cNvSpPr/>
          <p:nvPr/>
        </p:nvSpPr>
        <p:spPr>
          <a:xfrm>
            <a:off x="1038511" y="3927787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6D0653-1C13-4136-8FC4-2367C0E1233D}"/>
              </a:ext>
            </a:extLst>
          </p:cNvPr>
          <p:cNvSpPr/>
          <p:nvPr/>
        </p:nvSpPr>
        <p:spPr>
          <a:xfrm>
            <a:off x="4979809" y="3927787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3EB2CF8-1541-4030-ADA7-08D7DDA6BB93}"/>
              </a:ext>
            </a:extLst>
          </p:cNvPr>
          <p:cNvSpPr/>
          <p:nvPr/>
        </p:nvSpPr>
        <p:spPr>
          <a:xfrm>
            <a:off x="8822633" y="3927786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ბ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8AA3BB-A450-4851-8D0D-A1C0DEE5DCE0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88051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EF94F1A-2456-49D0-8420-151C5D9186D9}"/>
              </a:ext>
            </a:extLst>
          </p:cNvPr>
          <p:cNvSpPr/>
          <p:nvPr/>
        </p:nvSpPr>
        <p:spPr>
          <a:xfrm>
            <a:off x="5129868" y="497615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ნ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79FCCF2-896E-48E0-986F-778B4B630505}"/>
              </a:ext>
            </a:extLst>
          </p:cNvPr>
          <p:cNvSpPr/>
          <p:nvPr/>
        </p:nvSpPr>
        <p:spPr>
          <a:xfrm>
            <a:off x="1235458" y="3927787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ნ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928E834-BBD6-4ADF-B428-338D78600E9D}"/>
              </a:ext>
            </a:extLst>
          </p:cNvPr>
          <p:cNvSpPr/>
          <p:nvPr/>
        </p:nvSpPr>
        <p:spPr>
          <a:xfrm>
            <a:off x="5129867" y="3927787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6D339AC-B684-4587-9834-501283DB9505}"/>
              </a:ext>
            </a:extLst>
          </p:cNvPr>
          <p:cNvSpPr/>
          <p:nvPr/>
        </p:nvSpPr>
        <p:spPr>
          <a:xfrm>
            <a:off x="9024279" y="3927786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63A83A-E15F-4A0A-BFDB-C67BC424EFE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77227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8F54FC3-CC7A-4557-9084-E50AEF0FF9C1}"/>
              </a:ext>
            </a:extLst>
          </p:cNvPr>
          <p:cNvSpPr/>
          <p:nvPr/>
        </p:nvSpPr>
        <p:spPr>
          <a:xfrm>
            <a:off x="4853200" y="553886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ნ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C2F7EEE-6698-44F9-BEFB-813AEAA408E6}"/>
              </a:ext>
            </a:extLst>
          </p:cNvPr>
          <p:cNvSpPr/>
          <p:nvPr/>
        </p:nvSpPr>
        <p:spPr>
          <a:xfrm>
            <a:off x="8986757" y="3871516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ნ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3C2817E-81F1-4D2C-94FE-883E6DA67235}"/>
              </a:ext>
            </a:extLst>
          </p:cNvPr>
          <p:cNvSpPr/>
          <p:nvPr/>
        </p:nvSpPr>
        <p:spPr>
          <a:xfrm>
            <a:off x="5129868" y="3871516"/>
            <a:ext cx="1932263" cy="22127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2197F8-6EAD-4E0F-8CA8-7D77C31DE766}"/>
              </a:ext>
            </a:extLst>
          </p:cNvPr>
          <p:cNvSpPr/>
          <p:nvPr/>
        </p:nvSpPr>
        <p:spPr>
          <a:xfrm>
            <a:off x="1344335" y="3871516"/>
            <a:ext cx="1932263" cy="22127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ე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EC945E0-DC25-48AA-93C6-A0DF0057A52A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96492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919B085-0276-462B-BEE6-7A0E35E1C7B7}"/>
              </a:ext>
            </a:extLst>
          </p:cNvPr>
          <p:cNvSpPr/>
          <p:nvPr/>
        </p:nvSpPr>
        <p:spPr>
          <a:xfrm>
            <a:off x="4853200" y="553886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ნ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DA4756-E733-4E1E-956C-F64B83FD2D9E}"/>
              </a:ext>
            </a:extLst>
          </p:cNvPr>
          <p:cNvSpPr/>
          <p:nvPr/>
        </p:nvSpPr>
        <p:spPr>
          <a:xfrm>
            <a:off x="630548" y="4321683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ნ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810471-05C3-41FB-8714-9F2B7A8B9FDE}"/>
              </a:ext>
            </a:extLst>
          </p:cNvPr>
          <p:cNvSpPr/>
          <p:nvPr/>
        </p:nvSpPr>
        <p:spPr>
          <a:xfrm>
            <a:off x="4853199" y="4434224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84B792-ECE9-4821-B635-E68627E138EA}"/>
              </a:ext>
            </a:extLst>
          </p:cNvPr>
          <p:cNvSpPr/>
          <p:nvPr/>
        </p:nvSpPr>
        <p:spPr>
          <a:xfrm>
            <a:off x="8874215" y="4321682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1DA2270-81F3-4A89-A3F7-A88F744DA5B6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64857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E8C111A-633C-4C12-8A14-6E4F73EE881D}"/>
              </a:ext>
            </a:extLst>
          </p:cNvPr>
          <p:cNvSpPr/>
          <p:nvPr/>
        </p:nvSpPr>
        <p:spPr>
          <a:xfrm>
            <a:off x="4853200" y="525751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1031D5-51A4-4DC7-A612-DE6E1004E8C8}"/>
              </a:ext>
            </a:extLst>
          </p:cNvPr>
          <p:cNvSpPr/>
          <p:nvPr/>
        </p:nvSpPr>
        <p:spPr>
          <a:xfrm>
            <a:off x="1165120" y="3688637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EC25523-760B-4DF0-9BFC-AC32439ADB84}"/>
              </a:ext>
            </a:extLst>
          </p:cNvPr>
          <p:cNvSpPr/>
          <p:nvPr/>
        </p:nvSpPr>
        <p:spPr>
          <a:xfrm>
            <a:off x="4853200" y="3688636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F3E1D01-B19E-4DE8-BE8F-9BC161C4C721}"/>
              </a:ext>
            </a:extLst>
          </p:cNvPr>
          <p:cNvSpPr/>
          <p:nvPr/>
        </p:nvSpPr>
        <p:spPr>
          <a:xfrm>
            <a:off x="8325575" y="3688636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9FA4A8-4AA3-476B-85CE-8A1C01EA2D07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38699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35AEC32-4C57-483E-AE18-EF11FFECB918}"/>
              </a:ext>
            </a:extLst>
          </p:cNvPr>
          <p:cNvSpPr/>
          <p:nvPr/>
        </p:nvSpPr>
        <p:spPr>
          <a:xfrm>
            <a:off x="4853198" y="511684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DA4668-54A7-415B-A0D2-1EF1CC1D11F4}"/>
              </a:ext>
            </a:extLst>
          </p:cNvPr>
          <p:cNvSpPr/>
          <p:nvPr/>
        </p:nvSpPr>
        <p:spPr>
          <a:xfrm>
            <a:off x="1376135" y="4012194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8170E8-9AA1-419B-B295-18E47F006B24}"/>
              </a:ext>
            </a:extLst>
          </p:cNvPr>
          <p:cNvSpPr/>
          <p:nvPr/>
        </p:nvSpPr>
        <p:spPr>
          <a:xfrm>
            <a:off x="4853199" y="4012193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ED39F85-4360-4246-AB0C-9B6BAB0A0359}"/>
              </a:ext>
            </a:extLst>
          </p:cNvPr>
          <p:cNvSpPr/>
          <p:nvPr/>
        </p:nvSpPr>
        <p:spPr>
          <a:xfrm>
            <a:off x="8168489" y="4012193"/>
            <a:ext cx="1932263" cy="2212761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263338-7F9A-4061-B783-6AB701E6A6EA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85548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A6A40F-F15D-424A-910D-6FB1C0E244C6}"/>
              </a:ext>
            </a:extLst>
          </p:cNvPr>
          <p:cNvSpPr/>
          <p:nvPr/>
        </p:nvSpPr>
        <p:spPr>
          <a:xfrm>
            <a:off x="4853198" y="511684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37A7E87-E70C-458F-B5E4-83AE3B2351BE}"/>
              </a:ext>
            </a:extLst>
          </p:cNvPr>
          <p:cNvSpPr/>
          <p:nvPr/>
        </p:nvSpPr>
        <p:spPr>
          <a:xfrm>
            <a:off x="1319863" y="4089006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AB52B16-BFFF-4A86-A461-897DA922131C}"/>
              </a:ext>
            </a:extLst>
          </p:cNvPr>
          <p:cNvSpPr/>
          <p:nvPr/>
        </p:nvSpPr>
        <p:spPr>
          <a:xfrm>
            <a:off x="4853197" y="4133555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DD206A-92D5-432D-9FE6-999230F41E10}"/>
              </a:ext>
            </a:extLst>
          </p:cNvPr>
          <p:cNvSpPr/>
          <p:nvPr/>
        </p:nvSpPr>
        <p:spPr>
          <a:xfrm>
            <a:off x="8386531" y="4080186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308CF9-1A22-4A50-8880-992FF0F310E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52913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FA9220-223B-495A-B423-8FAF86EFCAC6}"/>
              </a:ext>
            </a:extLst>
          </p:cNvPr>
          <p:cNvSpPr/>
          <p:nvPr/>
        </p:nvSpPr>
        <p:spPr>
          <a:xfrm>
            <a:off x="5005597" y="3941856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432E7E-964D-4CBD-8775-94AF9E9BB267}"/>
              </a:ext>
            </a:extLst>
          </p:cNvPr>
          <p:cNvSpPr/>
          <p:nvPr/>
        </p:nvSpPr>
        <p:spPr>
          <a:xfrm>
            <a:off x="1010374" y="3941856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19A9FE-832F-4601-9737-C0A59916D959}"/>
              </a:ext>
            </a:extLst>
          </p:cNvPr>
          <p:cNvSpPr/>
          <p:nvPr/>
        </p:nvSpPr>
        <p:spPr>
          <a:xfrm>
            <a:off x="5005598" y="664084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0DFC94E-9241-4E3A-8D4D-ACF2DCCE0879}"/>
              </a:ext>
            </a:extLst>
          </p:cNvPr>
          <p:cNvSpPr/>
          <p:nvPr/>
        </p:nvSpPr>
        <p:spPr>
          <a:xfrm>
            <a:off x="8876559" y="3941855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6160142-4442-4F3E-8079-43C9E31DFE7F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8734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1F308AA-5D81-42C9-BEB9-0E2684F156D8}"/>
              </a:ext>
            </a:extLst>
          </p:cNvPr>
          <p:cNvSpPr/>
          <p:nvPr/>
        </p:nvSpPr>
        <p:spPr>
          <a:xfrm>
            <a:off x="4853198" y="511684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C663F2A-3687-408F-9B26-38992176F5C0}"/>
              </a:ext>
            </a:extLst>
          </p:cNvPr>
          <p:cNvSpPr/>
          <p:nvPr/>
        </p:nvSpPr>
        <p:spPr>
          <a:xfrm>
            <a:off x="1179186" y="3801180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AD7A7BC-A2E6-4CA3-93DA-29AEA42E49AC}"/>
              </a:ext>
            </a:extLst>
          </p:cNvPr>
          <p:cNvSpPr/>
          <p:nvPr/>
        </p:nvSpPr>
        <p:spPr>
          <a:xfrm>
            <a:off x="8663198" y="3801180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170EC5-4D46-4400-AF4C-9FE4E807FF08}"/>
              </a:ext>
            </a:extLst>
          </p:cNvPr>
          <p:cNvSpPr/>
          <p:nvPr/>
        </p:nvSpPr>
        <p:spPr>
          <a:xfrm>
            <a:off x="4853198" y="3901745"/>
            <a:ext cx="1932263" cy="2212761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6FC6824-5E5F-4DEB-803D-6CB032D23C88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5043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CE9282-F6E3-433A-A89C-5A60DEA898FA}"/>
              </a:ext>
            </a:extLst>
          </p:cNvPr>
          <p:cNvSpPr/>
          <p:nvPr/>
        </p:nvSpPr>
        <p:spPr>
          <a:xfrm>
            <a:off x="4853198" y="511684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082D137-78B1-4570-AE93-210B7BA16A36}"/>
              </a:ext>
            </a:extLst>
          </p:cNvPr>
          <p:cNvSpPr/>
          <p:nvPr/>
        </p:nvSpPr>
        <p:spPr>
          <a:xfrm>
            <a:off x="1122915" y="3899653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DDBB1E-6AA1-4544-9216-D1FAABDED9C2}"/>
              </a:ext>
            </a:extLst>
          </p:cNvPr>
          <p:cNvSpPr/>
          <p:nvPr/>
        </p:nvSpPr>
        <p:spPr>
          <a:xfrm>
            <a:off x="8480318" y="3758976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თ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06C7487-84FD-472F-953F-8456808F1BA1}"/>
              </a:ext>
            </a:extLst>
          </p:cNvPr>
          <p:cNvSpPr/>
          <p:nvPr/>
        </p:nvSpPr>
        <p:spPr>
          <a:xfrm>
            <a:off x="4853198" y="3899652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F66244-187A-4643-B1A6-C125D83D81B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5630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6D69C1-A64D-4880-AEFF-8CE0809BF836}"/>
              </a:ext>
            </a:extLst>
          </p:cNvPr>
          <p:cNvSpPr/>
          <p:nvPr/>
        </p:nvSpPr>
        <p:spPr>
          <a:xfrm>
            <a:off x="4853198" y="511684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F20357-E3CB-460D-B1FB-AAA6D204E901}"/>
              </a:ext>
            </a:extLst>
          </p:cNvPr>
          <p:cNvSpPr/>
          <p:nvPr/>
        </p:nvSpPr>
        <p:spPr>
          <a:xfrm>
            <a:off x="1012419" y="3950674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5EAB0A1-DCF8-4B8D-A5B0-84B9C4784257}"/>
              </a:ext>
            </a:extLst>
          </p:cNvPr>
          <p:cNvSpPr/>
          <p:nvPr/>
        </p:nvSpPr>
        <p:spPr>
          <a:xfrm>
            <a:off x="4752380" y="3903785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0EA67F-F437-4A62-9DFF-F1B5159685DD}"/>
              </a:ext>
            </a:extLst>
          </p:cNvPr>
          <p:cNvSpPr/>
          <p:nvPr/>
        </p:nvSpPr>
        <p:spPr>
          <a:xfrm>
            <a:off x="8620995" y="3950674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5CA010-A9D4-4576-A541-80E389968C9E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7994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F1D7FC3-05CC-4FBA-912D-9231D5DE09ED}"/>
              </a:ext>
            </a:extLst>
          </p:cNvPr>
          <p:cNvSpPr/>
          <p:nvPr/>
        </p:nvSpPr>
        <p:spPr>
          <a:xfrm>
            <a:off x="4853198" y="511684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ED9611-3A15-48BC-B340-8D6AB77D536B}"/>
              </a:ext>
            </a:extLst>
          </p:cNvPr>
          <p:cNvSpPr/>
          <p:nvPr/>
        </p:nvSpPr>
        <p:spPr>
          <a:xfrm>
            <a:off x="1052577" y="3941856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C36262B-170F-4EC6-8411-B4AC75C07C0A}"/>
              </a:ext>
            </a:extLst>
          </p:cNvPr>
          <p:cNvSpPr/>
          <p:nvPr/>
        </p:nvSpPr>
        <p:spPr>
          <a:xfrm>
            <a:off x="8677265" y="3716773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D91A4E-8891-4422-A4D0-7EF7E077AEDD}"/>
              </a:ext>
            </a:extLst>
          </p:cNvPr>
          <p:cNvSpPr/>
          <p:nvPr/>
        </p:nvSpPr>
        <p:spPr>
          <a:xfrm>
            <a:off x="4853198" y="3941855"/>
            <a:ext cx="1932263" cy="2212761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B5BF5C8-B140-40BE-963E-C0B32AF31D47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98256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6D69C1-A64D-4880-AEFF-8CE0809BF836}"/>
              </a:ext>
            </a:extLst>
          </p:cNvPr>
          <p:cNvSpPr/>
          <p:nvPr/>
        </p:nvSpPr>
        <p:spPr>
          <a:xfrm>
            <a:off x="4853198" y="511684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5EAB0A1-DCF8-4B8D-A5B0-84B9C4784257}"/>
              </a:ext>
            </a:extLst>
          </p:cNvPr>
          <p:cNvSpPr/>
          <p:nvPr/>
        </p:nvSpPr>
        <p:spPr>
          <a:xfrm>
            <a:off x="1347998" y="4098388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113E80-F80C-452C-A399-A9A13B0FBF54}"/>
              </a:ext>
            </a:extLst>
          </p:cNvPr>
          <p:cNvSpPr/>
          <p:nvPr/>
        </p:nvSpPr>
        <p:spPr>
          <a:xfrm>
            <a:off x="8717124" y="3903784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ლ</a:t>
            </a:r>
            <a:endParaRPr lang="en-US" sz="115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D2C3A13-4076-4ECF-9A68-D459E652D21A}"/>
              </a:ext>
            </a:extLst>
          </p:cNvPr>
          <p:cNvSpPr/>
          <p:nvPr/>
        </p:nvSpPr>
        <p:spPr>
          <a:xfrm>
            <a:off x="4752380" y="3903785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F50F8C-7964-4DF9-A423-EEE94B92A506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60881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6B2D55-43A2-4EAB-A7D4-B06F0DDBB136}"/>
              </a:ext>
            </a:extLst>
          </p:cNvPr>
          <p:cNvSpPr/>
          <p:nvPr/>
        </p:nvSpPr>
        <p:spPr>
          <a:xfrm>
            <a:off x="4780516" y="654148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EA89A9D-4295-4996-84B3-86DF8C473D11}"/>
              </a:ext>
            </a:extLst>
          </p:cNvPr>
          <p:cNvSpPr/>
          <p:nvPr/>
        </p:nvSpPr>
        <p:spPr>
          <a:xfrm>
            <a:off x="1050233" y="3774832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47F0C78-D8A9-4969-AFE7-26E6A0974750}"/>
              </a:ext>
            </a:extLst>
          </p:cNvPr>
          <p:cNvSpPr/>
          <p:nvPr/>
        </p:nvSpPr>
        <p:spPr>
          <a:xfrm>
            <a:off x="4946983" y="3774832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F53456-0C95-4F7B-A792-D5A11E42688F}"/>
              </a:ext>
            </a:extLst>
          </p:cNvPr>
          <p:cNvSpPr/>
          <p:nvPr/>
        </p:nvSpPr>
        <p:spPr>
          <a:xfrm>
            <a:off x="8843733" y="3774832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31BF89D-6813-413C-88A9-1979402E1305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2487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A5C9404-F32A-4494-89DF-F3E82AFABB77}"/>
              </a:ext>
            </a:extLst>
          </p:cNvPr>
          <p:cNvSpPr/>
          <p:nvPr/>
        </p:nvSpPr>
        <p:spPr>
          <a:xfrm>
            <a:off x="4780516" y="654148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ACA01CA-3F33-45B0-A3F6-E5D8034CEA2B}"/>
              </a:ext>
            </a:extLst>
          </p:cNvPr>
          <p:cNvSpPr/>
          <p:nvPr/>
        </p:nvSpPr>
        <p:spPr>
          <a:xfrm>
            <a:off x="4780516" y="4182794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FA2A246-3437-4831-986B-8B89BB643019}"/>
              </a:ext>
            </a:extLst>
          </p:cNvPr>
          <p:cNvSpPr/>
          <p:nvPr/>
        </p:nvSpPr>
        <p:spPr>
          <a:xfrm>
            <a:off x="970515" y="4182794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15FE883-3DC8-41B4-875E-D757C91AF56F}"/>
              </a:ext>
            </a:extLst>
          </p:cNvPr>
          <p:cNvSpPr/>
          <p:nvPr/>
        </p:nvSpPr>
        <p:spPr>
          <a:xfrm>
            <a:off x="8590517" y="4182793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A8ABD37-2628-4746-9E14-AF5130370BE6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15962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937E71D-8A7D-4677-8FE9-FE3403308F5F}"/>
              </a:ext>
            </a:extLst>
          </p:cNvPr>
          <p:cNvSpPr/>
          <p:nvPr/>
        </p:nvSpPr>
        <p:spPr>
          <a:xfrm>
            <a:off x="4780516" y="654148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C0E280-3BB7-4A3E-B892-60C73FD07D9C}"/>
              </a:ext>
            </a:extLst>
          </p:cNvPr>
          <p:cNvSpPr/>
          <p:nvPr/>
        </p:nvSpPr>
        <p:spPr>
          <a:xfrm>
            <a:off x="8914072" y="3911372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617F355-4F9C-483E-9795-A18D31BFFC6C}"/>
              </a:ext>
            </a:extLst>
          </p:cNvPr>
          <p:cNvSpPr/>
          <p:nvPr/>
        </p:nvSpPr>
        <p:spPr>
          <a:xfrm>
            <a:off x="4780515" y="3991091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გ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8EE4A4D-5547-4F8D-BE97-9E6C87F7187F}"/>
              </a:ext>
            </a:extLst>
          </p:cNvPr>
          <p:cNvSpPr/>
          <p:nvPr/>
        </p:nvSpPr>
        <p:spPr>
          <a:xfrm>
            <a:off x="781474" y="3991091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კ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ACFEA87-68E0-4739-B4B3-C20464A00110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38193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13AF694-981C-4FD4-8C6B-CA735751DBBC}"/>
              </a:ext>
            </a:extLst>
          </p:cNvPr>
          <p:cNvSpPr/>
          <p:nvPr/>
        </p:nvSpPr>
        <p:spPr>
          <a:xfrm>
            <a:off x="4780516" y="654148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7D5797F-626A-48A4-B688-D83D8623F07B}"/>
              </a:ext>
            </a:extLst>
          </p:cNvPr>
          <p:cNvSpPr/>
          <p:nvPr/>
        </p:nvSpPr>
        <p:spPr>
          <a:xfrm>
            <a:off x="1050233" y="3985846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00530C2-8F51-4BEB-B03A-563E97C90F6F}"/>
              </a:ext>
            </a:extLst>
          </p:cNvPr>
          <p:cNvSpPr/>
          <p:nvPr/>
        </p:nvSpPr>
        <p:spPr>
          <a:xfrm>
            <a:off x="4780516" y="3887372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0E9BB8A-C653-43C8-9231-1B72ADEFE11A}"/>
              </a:ext>
            </a:extLst>
          </p:cNvPr>
          <p:cNvSpPr/>
          <p:nvPr/>
        </p:nvSpPr>
        <p:spPr>
          <a:xfrm>
            <a:off x="8646787" y="3887371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BCDE36-EFC1-4321-9F72-027AB5E0C619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96140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731DC03-5CB1-4DF9-BDCD-D88BEA8E8350}"/>
              </a:ext>
            </a:extLst>
          </p:cNvPr>
          <p:cNvSpPr/>
          <p:nvPr/>
        </p:nvSpPr>
        <p:spPr>
          <a:xfrm>
            <a:off x="4780516" y="654148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EE6D61-8262-4500-962E-CDC003C31515}"/>
              </a:ext>
            </a:extLst>
          </p:cNvPr>
          <p:cNvSpPr/>
          <p:nvPr/>
        </p:nvSpPr>
        <p:spPr>
          <a:xfrm>
            <a:off x="979895" y="3991090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9C3E800-3071-408B-8AAE-ED2CB6736A2E}"/>
              </a:ext>
            </a:extLst>
          </p:cNvPr>
          <p:cNvSpPr/>
          <p:nvPr/>
        </p:nvSpPr>
        <p:spPr>
          <a:xfrm>
            <a:off x="4780516" y="3991091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53E6950-A70E-49FF-990B-C9865E8BE763}"/>
              </a:ext>
            </a:extLst>
          </p:cNvPr>
          <p:cNvSpPr/>
          <p:nvPr/>
        </p:nvSpPr>
        <p:spPr>
          <a:xfrm>
            <a:off x="8581137" y="3991090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DD45FC-9D41-4F8C-98B2-2A57723C27F4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71730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E1970AA-89F3-4BB6-B1DF-27A06B95A1C1}"/>
              </a:ext>
            </a:extLst>
          </p:cNvPr>
          <p:cNvSpPr/>
          <p:nvPr/>
        </p:nvSpPr>
        <p:spPr>
          <a:xfrm>
            <a:off x="4780516" y="654148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D09CD8-D8B5-4B74-B7C5-740413DADD00}"/>
              </a:ext>
            </a:extLst>
          </p:cNvPr>
          <p:cNvSpPr/>
          <p:nvPr/>
        </p:nvSpPr>
        <p:spPr>
          <a:xfrm>
            <a:off x="979895" y="4126523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CDB4C19-E5C5-4A58-809C-98410C5C45E1}"/>
              </a:ext>
            </a:extLst>
          </p:cNvPr>
          <p:cNvSpPr/>
          <p:nvPr/>
        </p:nvSpPr>
        <p:spPr>
          <a:xfrm>
            <a:off x="4780516" y="4126523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მ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ACC0F88-280D-4F2F-B6B3-F14CC912185B}"/>
              </a:ext>
            </a:extLst>
          </p:cNvPr>
          <p:cNvSpPr/>
          <p:nvPr/>
        </p:nvSpPr>
        <p:spPr>
          <a:xfrm>
            <a:off x="8581137" y="3887373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B9A47F-FAFD-4AE4-AA70-E25595A31888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84984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6EB557-A2B8-44A2-BC23-8880DD2173E3}"/>
              </a:ext>
            </a:extLst>
          </p:cNvPr>
          <p:cNvSpPr/>
          <p:nvPr/>
        </p:nvSpPr>
        <p:spPr>
          <a:xfrm>
            <a:off x="4780515" y="414997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3DA417E-B775-4A1A-BB91-024279B601B6}"/>
              </a:ext>
            </a:extLst>
          </p:cNvPr>
          <p:cNvSpPr/>
          <p:nvPr/>
        </p:nvSpPr>
        <p:spPr>
          <a:xfrm>
            <a:off x="885969" y="3760763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890FA1-59EB-4CA0-950E-CDA13378D76D}"/>
              </a:ext>
            </a:extLst>
          </p:cNvPr>
          <p:cNvSpPr/>
          <p:nvPr/>
        </p:nvSpPr>
        <p:spPr>
          <a:xfrm>
            <a:off x="4780515" y="3760764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D405FBA-055D-4596-90D7-A67315D20082}"/>
              </a:ext>
            </a:extLst>
          </p:cNvPr>
          <p:cNvSpPr/>
          <p:nvPr/>
        </p:nvSpPr>
        <p:spPr>
          <a:xfrm>
            <a:off x="8675061" y="3760763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9C439AE-7C12-42A5-A173-D4DC77F52EF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9849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275A7AF-4ED3-4B7B-B30A-CBD756DFD75A}"/>
              </a:ext>
            </a:extLst>
          </p:cNvPr>
          <p:cNvSpPr/>
          <p:nvPr/>
        </p:nvSpPr>
        <p:spPr>
          <a:xfrm>
            <a:off x="4780516" y="654148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9DD65F-4455-4E05-9801-B8532030F4BA}"/>
              </a:ext>
            </a:extLst>
          </p:cNvPr>
          <p:cNvSpPr/>
          <p:nvPr/>
        </p:nvSpPr>
        <p:spPr>
          <a:xfrm>
            <a:off x="4780515" y="4267200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59A2F0-2A30-45FE-AC52-032DA7D8897F}"/>
              </a:ext>
            </a:extLst>
          </p:cNvPr>
          <p:cNvSpPr/>
          <p:nvPr/>
        </p:nvSpPr>
        <p:spPr>
          <a:xfrm>
            <a:off x="984584" y="4267200"/>
            <a:ext cx="1932263" cy="2212761"/>
          </a:xfrm>
          <a:prstGeom prst="roundRect">
            <a:avLst/>
          </a:prstGeom>
          <a:solidFill>
            <a:srgbClr val="0070C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ნ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77ED5B8-0B81-44AF-81D1-D27F18C878EC}"/>
              </a:ext>
            </a:extLst>
          </p:cNvPr>
          <p:cNvSpPr/>
          <p:nvPr/>
        </p:nvSpPr>
        <p:spPr>
          <a:xfrm>
            <a:off x="8707745" y="4267199"/>
            <a:ext cx="1932263" cy="221276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1520BBF-A4F4-4074-9033-0CA819CBC949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49460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E6C17F-9324-47DF-BEE9-DB6DF5669651}"/>
              </a:ext>
            </a:extLst>
          </p:cNvPr>
          <p:cNvSpPr/>
          <p:nvPr/>
        </p:nvSpPr>
        <p:spPr>
          <a:xfrm>
            <a:off x="1010375" y="3974122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2FC7895-5A5B-464E-ABBB-AFAE57BB5448}"/>
              </a:ext>
            </a:extLst>
          </p:cNvPr>
          <p:cNvSpPr/>
          <p:nvPr/>
        </p:nvSpPr>
        <p:spPr>
          <a:xfrm>
            <a:off x="4932916" y="806548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96BE47F-F143-4523-BDCA-6E1C015E39A2}"/>
              </a:ext>
            </a:extLst>
          </p:cNvPr>
          <p:cNvSpPr/>
          <p:nvPr/>
        </p:nvSpPr>
        <p:spPr>
          <a:xfrm>
            <a:off x="4937605" y="3974123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6C80728-BEB0-4885-9B03-2F4BC4F2E68E}"/>
              </a:ext>
            </a:extLst>
          </p:cNvPr>
          <p:cNvSpPr/>
          <p:nvPr/>
        </p:nvSpPr>
        <p:spPr>
          <a:xfrm>
            <a:off x="9127433" y="3838692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D3606DA-ECCF-4758-B28E-4F099DA6553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6514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325D26-45E9-47BF-910B-214F43D37131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552774-4AE6-44B9-91BA-164D54FB929D}"/>
              </a:ext>
            </a:extLst>
          </p:cNvPr>
          <p:cNvSpPr/>
          <p:nvPr/>
        </p:nvSpPr>
        <p:spPr>
          <a:xfrm>
            <a:off x="4975119" y="3877993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826706-F20E-4E56-AF89-EC2D0632CF80}"/>
              </a:ext>
            </a:extLst>
          </p:cNvPr>
          <p:cNvSpPr/>
          <p:nvPr/>
        </p:nvSpPr>
        <p:spPr>
          <a:xfrm>
            <a:off x="1106504" y="3971779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8816783-8974-41F8-948D-8FF7F329162F}"/>
              </a:ext>
            </a:extLst>
          </p:cNvPr>
          <p:cNvSpPr/>
          <p:nvPr/>
        </p:nvSpPr>
        <p:spPr>
          <a:xfrm>
            <a:off x="9026615" y="3971778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D190B9A-09C9-452D-8DA3-C7E721A701A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9692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738195F-C65B-4639-BFF3-74CD5D2FEF38}"/>
              </a:ext>
            </a:extLst>
          </p:cNvPr>
          <p:cNvSpPr/>
          <p:nvPr/>
        </p:nvSpPr>
        <p:spPr>
          <a:xfrm>
            <a:off x="4780516" y="654148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9A2E707-4B42-4BEC-8A06-2F259F3D857F}"/>
              </a:ext>
            </a:extLst>
          </p:cNvPr>
          <p:cNvSpPr/>
          <p:nvPr/>
        </p:nvSpPr>
        <p:spPr>
          <a:xfrm>
            <a:off x="8688989" y="4028047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49238B-08C6-4AFA-9FA8-5367B181DE6C}"/>
              </a:ext>
            </a:extLst>
          </p:cNvPr>
          <p:cNvSpPr/>
          <p:nvPr/>
        </p:nvSpPr>
        <p:spPr>
          <a:xfrm>
            <a:off x="1064301" y="4028048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3AFF27-AC70-4732-B50F-56AF6743BBFF}"/>
              </a:ext>
            </a:extLst>
          </p:cNvPr>
          <p:cNvSpPr/>
          <p:nvPr/>
        </p:nvSpPr>
        <p:spPr>
          <a:xfrm>
            <a:off x="4740803" y="4028047"/>
            <a:ext cx="1932263" cy="2212761"/>
          </a:xfrm>
          <a:prstGeom prst="roundRect">
            <a:avLst/>
          </a:prstGeom>
          <a:solidFill>
            <a:srgbClr val="FEB8E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C742D21-C17B-417F-A83F-F0407FCE4605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94222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33BA4E-D7DB-43FE-8459-450F90E96799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4F94BB-9C19-4A3E-9027-2647B794DD7B}"/>
              </a:ext>
            </a:extLst>
          </p:cNvPr>
          <p:cNvSpPr/>
          <p:nvPr/>
        </p:nvSpPr>
        <p:spPr>
          <a:xfrm>
            <a:off x="4975118" y="4274792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BC762A5-AD98-4B68-A945-9876873BBC41}"/>
              </a:ext>
            </a:extLst>
          </p:cNvPr>
          <p:cNvSpPr/>
          <p:nvPr/>
        </p:nvSpPr>
        <p:spPr>
          <a:xfrm>
            <a:off x="8827321" y="4274792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პ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FC95CE-8A9C-4F2C-823D-FE74C7A429D1}"/>
              </a:ext>
            </a:extLst>
          </p:cNvPr>
          <p:cNvSpPr/>
          <p:nvPr/>
        </p:nvSpPr>
        <p:spPr>
          <a:xfrm>
            <a:off x="1116754" y="4429536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C6479F-702F-44F2-B715-96706095CE0F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197842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B681693-B68E-4040-9018-BD903B30D32C}"/>
              </a:ext>
            </a:extLst>
          </p:cNvPr>
          <p:cNvSpPr/>
          <p:nvPr/>
        </p:nvSpPr>
        <p:spPr>
          <a:xfrm>
            <a:off x="5129867" y="535130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2BD715-D715-4EC6-BA22-62F08CC62DA4}"/>
              </a:ext>
            </a:extLst>
          </p:cNvPr>
          <p:cNvSpPr/>
          <p:nvPr/>
        </p:nvSpPr>
        <p:spPr>
          <a:xfrm>
            <a:off x="5129868" y="3937168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C0A24BE-4657-420D-8044-25708A7D64B5}"/>
              </a:ext>
            </a:extLst>
          </p:cNvPr>
          <p:cNvSpPr/>
          <p:nvPr/>
        </p:nvSpPr>
        <p:spPr>
          <a:xfrm>
            <a:off x="9094606" y="3937168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04600C-1132-49C3-86C3-8B024A9A023A}"/>
              </a:ext>
            </a:extLst>
          </p:cNvPr>
          <p:cNvSpPr/>
          <p:nvPr/>
        </p:nvSpPr>
        <p:spPr>
          <a:xfrm>
            <a:off x="976077" y="3937168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DC6A86-48D0-4E26-A8F3-CDCBC36ABB7E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5001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2ED0E19-DAFF-4469-B87E-7A0AF9BC48AF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56B4C6C-1050-4266-824B-7E093D31187E}"/>
              </a:ext>
            </a:extLst>
          </p:cNvPr>
          <p:cNvSpPr/>
          <p:nvPr/>
        </p:nvSpPr>
        <p:spPr>
          <a:xfrm>
            <a:off x="1272970" y="4096041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CD18EC-2359-407B-BF4F-6BCA94E65C9D}"/>
              </a:ext>
            </a:extLst>
          </p:cNvPr>
          <p:cNvSpPr/>
          <p:nvPr/>
        </p:nvSpPr>
        <p:spPr>
          <a:xfrm>
            <a:off x="4975117" y="4096042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3711B5F-7D1E-467A-9A44-C11E666A21D2}"/>
              </a:ext>
            </a:extLst>
          </p:cNvPr>
          <p:cNvSpPr/>
          <p:nvPr/>
        </p:nvSpPr>
        <p:spPr>
          <a:xfrm>
            <a:off x="8677264" y="4096041"/>
            <a:ext cx="1932263" cy="2212761"/>
          </a:xfrm>
          <a:prstGeom prst="roundRect">
            <a:avLst/>
          </a:prstGeom>
          <a:solidFill>
            <a:srgbClr val="5CCCC9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405AE0-3F03-466B-AE9C-2339511D36EE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28679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93C6620-3BE1-4CB9-8E58-9B626358448C}"/>
              </a:ext>
            </a:extLst>
          </p:cNvPr>
          <p:cNvSpPr/>
          <p:nvPr/>
        </p:nvSpPr>
        <p:spPr>
          <a:xfrm>
            <a:off x="5129868" y="478860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6F87733-477B-41EE-A6F5-EED2583F8AF1}"/>
              </a:ext>
            </a:extLst>
          </p:cNvPr>
          <p:cNvSpPr/>
          <p:nvPr/>
        </p:nvSpPr>
        <p:spPr>
          <a:xfrm>
            <a:off x="1132293" y="3880897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48949FE-5A7B-416A-BD96-2BD0459FFAD2}"/>
              </a:ext>
            </a:extLst>
          </p:cNvPr>
          <p:cNvSpPr/>
          <p:nvPr/>
        </p:nvSpPr>
        <p:spPr>
          <a:xfrm>
            <a:off x="5176753" y="3880896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B62A73-8DEB-4659-B6E1-8577A25EFFED}"/>
              </a:ext>
            </a:extLst>
          </p:cNvPr>
          <p:cNvSpPr/>
          <p:nvPr/>
        </p:nvSpPr>
        <p:spPr>
          <a:xfrm>
            <a:off x="8982066" y="3880897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5DD7A9-87D8-48D4-A748-57644FD9AD2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48116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1E3E529-3121-4EF6-9069-AF1990A85B08}"/>
              </a:ext>
            </a:extLst>
          </p:cNvPr>
          <p:cNvSpPr/>
          <p:nvPr/>
        </p:nvSpPr>
        <p:spPr>
          <a:xfrm>
            <a:off x="5129868" y="267844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1EF26F4-3DE6-452F-8AE4-B05C09FD51AA}"/>
              </a:ext>
            </a:extLst>
          </p:cNvPr>
          <p:cNvSpPr/>
          <p:nvPr/>
        </p:nvSpPr>
        <p:spPr>
          <a:xfrm>
            <a:off x="1160428" y="3613610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27D80B-84D9-4003-9A1A-9EEA88D58E28}"/>
              </a:ext>
            </a:extLst>
          </p:cNvPr>
          <p:cNvSpPr/>
          <p:nvPr/>
        </p:nvSpPr>
        <p:spPr>
          <a:xfrm>
            <a:off x="5129868" y="3613610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424C0B-A039-423E-B558-F27C35245B3D}"/>
              </a:ext>
            </a:extLst>
          </p:cNvPr>
          <p:cNvSpPr/>
          <p:nvPr/>
        </p:nvSpPr>
        <p:spPr>
          <a:xfrm>
            <a:off x="8789808" y="3613610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4B73BA-6E55-4DCB-8329-45D1F840DA00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6029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5BFB234-C5B6-4A0D-B32D-12A28EB5D141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1FEF0D-C7CD-47A1-BCD5-3FEF1F319B4E}"/>
              </a:ext>
            </a:extLst>
          </p:cNvPr>
          <p:cNvSpPr/>
          <p:nvPr/>
        </p:nvSpPr>
        <p:spPr>
          <a:xfrm>
            <a:off x="8855456" y="3909032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014E05E-A7ED-40DA-84FB-14F6CD68A59F}"/>
              </a:ext>
            </a:extLst>
          </p:cNvPr>
          <p:cNvSpPr/>
          <p:nvPr/>
        </p:nvSpPr>
        <p:spPr>
          <a:xfrm>
            <a:off x="4975118" y="4040328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259ACFB-8261-4817-86E0-91E271CC3752}"/>
              </a:ext>
            </a:extLst>
          </p:cNvPr>
          <p:cNvSpPr/>
          <p:nvPr/>
        </p:nvSpPr>
        <p:spPr>
          <a:xfrm>
            <a:off x="979895" y="3991090"/>
            <a:ext cx="1932263" cy="2212761"/>
          </a:xfrm>
          <a:prstGeom prst="roundRect">
            <a:avLst/>
          </a:prstGeom>
          <a:solidFill>
            <a:srgbClr val="E8EEC8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BEEC9B-2E49-4B89-B503-D0846C854DB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54747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BA2BA93-BFC5-4010-A2E1-A348EA7E23E6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23D813D-48DE-483E-83EB-67C25DE0AF03}"/>
              </a:ext>
            </a:extLst>
          </p:cNvPr>
          <p:cNvSpPr/>
          <p:nvPr/>
        </p:nvSpPr>
        <p:spPr>
          <a:xfrm>
            <a:off x="4975117" y="3866827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64DDFC-BE10-4901-AA7E-A196E33B0B87}"/>
              </a:ext>
            </a:extLst>
          </p:cNvPr>
          <p:cNvSpPr/>
          <p:nvPr/>
        </p:nvSpPr>
        <p:spPr>
          <a:xfrm>
            <a:off x="8874225" y="3866826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31C589-3333-47D9-B59B-590E8BBB5CB0}"/>
              </a:ext>
            </a:extLst>
          </p:cNvPr>
          <p:cNvSpPr/>
          <p:nvPr/>
        </p:nvSpPr>
        <p:spPr>
          <a:xfrm>
            <a:off x="1076009" y="3979370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ზ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6551F3-6A31-4D80-8842-0A8D39E9219A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3437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26B5F80-B174-4A4F-927F-3FD1AF46C0D0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6F2931-8E39-4EFE-9C0A-113CE3B1D2B7}"/>
              </a:ext>
            </a:extLst>
          </p:cNvPr>
          <p:cNvSpPr/>
          <p:nvPr/>
        </p:nvSpPr>
        <p:spPr>
          <a:xfrm>
            <a:off x="1076023" y="4176317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391D15-BA9E-4128-8835-548C694D6E55}"/>
              </a:ext>
            </a:extLst>
          </p:cNvPr>
          <p:cNvSpPr/>
          <p:nvPr/>
        </p:nvSpPr>
        <p:spPr>
          <a:xfrm>
            <a:off x="5129868" y="4049707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68EC626-0D49-40A0-8858-F1EED1F39307}"/>
              </a:ext>
            </a:extLst>
          </p:cNvPr>
          <p:cNvSpPr/>
          <p:nvPr/>
        </p:nvSpPr>
        <p:spPr>
          <a:xfrm>
            <a:off x="8700712" y="4049707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DE46A3B-AB0B-422C-8462-7CD274288445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58803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7079754-0486-4300-B164-F6930A2036C1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5AF8454-43D2-4D6C-B212-2E9240C289C0}"/>
              </a:ext>
            </a:extLst>
          </p:cNvPr>
          <p:cNvSpPr/>
          <p:nvPr/>
        </p:nvSpPr>
        <p:spPr>
          <a:xfrm>
            <a:off x="1118225" y="3937167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31E2BE-6F9B-4C26-897D-34C6922B4CAE}"/>
              </a:ext>
            </a:extLst>
          </p:cNvPr>
          <p:cNvSpPr/>
          <p:nvPr/>
        </p:nvSpPr>
        <p:spPr>
          <a:xfrm>
            <a:off x="8700712" y="3683949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8BFE64-E2A2-4D4E-ABE6-1B20115F8AC3}"/>
              </a:ext>
            </a:extLst>
          </p:cNvPr>
          <p:cNvSpPr/>
          <p:nvPr/>
        </p:nvSpPr>
        <p:spPr>
          <a:xfrm>
            <a:off x="4975118" y="4096041"/>
            <a:ext cx="1932263" cy="2212761"/>
          </a:xfrm>
          <a:prstGeom prst="roundRect">
            <a:avLst/>
          </a:prstGeom>
          <a:solidFill>
            <a:srgbClr val="E7F1F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AACB104-B7B2-41EA-B9CE-96320B75FC39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52739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06B66D-CE75-4D88-B630-BC762D020CA2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AFC5529-7249-4E76-A1FE-9955A84203BB}"/>
              </a:ext>
            </a:extLst>
          </p:cNvPr>
          <p:cNvSpPr/>
          <p:nvPr/>
        </p:nvSpPr>
        <p:spPr>
          <a:xfrm>
            <a:off x="1244835" y="4302927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91520-F561-4F83-BF38-4C4CE6A4E078}"/>
              </a:ext>
            </a:extLst>
          </p:cNvPr>
          <p:cNvSpPr/>
          <p:nvPr/>
        </p:nvSpPr>
        <p:spPr>
          <a:xfrm>
            <a:off x="4975118" y="4096042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B0345FB-2A69-46D5-9320-93A675B3CDA4}"/>
              </a:ext>
            </a:extLst>
          </p:cNvPr>
          <p:cNvSpPr/>
          <p:nvPr/>
        </p:nvSpPr>
        <p:spPr>
          <a:xfrm>
            <a:off x="8841389" y="4096041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ი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929F979-F9A0-4762-92B1-05A1F122ABE0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87013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B97D72-13C4-4FFE-9EB0-C77A4BBA20EC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72580A-EE67-4462-B334-2E23CE73F0F3}"/>
              </a:ext>
            </a:extLst>
          </p:cNvPr>
          <p:cNvSpPr/>
          <p:nvPr/>
        </p:nvSpPr>
        <p:spPr>
          <a:xfrm>
            <a:off x="1263592" y="3937167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1C4DEA-7100-4B9E-8852-32D2D7A35AF8}"/>
              </a:ext>
            </a:extLst>
          </p:cNvPr>
          <p:cNvSpPr/>
          <p:nvPr/>
        </p:nvSpPr>
        <p:spPr>
          <a:xfrm>
            <a:off x="4975118" y="3937167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AFC383-30FD-43F2-B179-ED2214FC3819}"/>
              </a:ext>
            </a:extLst>
          </p:cNvPr>
          <p:cNvSpPr/>
          <p:nvPr/>
        </p:nvSpPr>
        <p:spPr>
          <a:xfrm>
            <a:off x="8686644" y="3937167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EDA3EEA-898E-460C-9C3B-7907374F4205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861153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E03494-F60D-4BE6-AB19-F928D01053D8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60EC099-4E43-4341-B679-2E62E153C625}"/>
              </a:ext>
            </a:extLst>
          </p:cNvPr>
          <p:cNvSpPr/>
          <p:nvPr/>
        </p:nvSpPr>
        <p:spPr>
          <a:xfrm>
            <a:off x="8841388" y="4077844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4DAD6F-E06F-4CFF-AF68-4274860C2262}"/>
              </a:ext>
            </a:extLst>
          </p:cNvPr>
          <p:cNvSpPr/>
          <p:nvPr/>
        </p:nvSpPr>
        <p:spPr>
          <a:xfrm>
            <a:off x="4975118" y="4077843"/>
            <a:ext cx="1932263" cy="2212761"/>
          </a:xfrm>
          <a:prstGeom prst="roundRect">
            <a:avLst/>
          </a:prstGeom>
          <a:solidFill>
            <a:srgbClr val="76F6F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EE0113-F09C-4A30-8F84-BA6351D157BA}"/>
              </a:ext>
            </a:extLst>
          </p:cNvPr>
          <p:cNvSpPr/>
          <p:nvPr/>
        </p:nvSpPr>
        <p:spPr>
          <a:xfrm>
            <a:off x="1108848" y="4077843"/>
            <a:ext cx="1932263" cy="221276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ვ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1F17666-2670-4637-AD4A-19F4D44505B7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663154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789B20-B89F-4D8B-B895-941A3F4587E1}"/>
              </a:ext>
            </a:extLst>
          </p:cNvPr>
          <p:cNvSpPr/>
          <p:nvPr/>
        </p:nvSpPr>
        <p:spPr>
          <a:xfrm>
            <a:off x="5017322" y="3798836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4FD7AA1-2F12-422D-9682-8F21E3C4C5B5}"/>
              </a:ext>
            </a:extLst>
          </p:cNvPr>
          <p:cNvSpPr/>
          <p:nvPr/>
        </p:nvSpPr>
        <p:spPr>
          <a:xfrm>
            <a:off x="5127518" y="701598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83AEB6B-23DA-47B0-AF92-C7C139F81A8A}"/>
              </a:ext>
            </a:extLst>
          </p:cNvPr>
          <p:cNvSpPr/>
          <p:nvPr/>
        </p:nvSpPr>
        <p:spPr>
          <a:xfrm>
            <a:off x="1247179" y="3798836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550929B-8A57-4745-BEA7-4520D7FE8FE7}"/>
              </a:ext>
            </a:extLst>
          </p:cNvPr>
          <p:cNvSpPr/>
          <p:nvPr/>
        </p:nvSpPr>
        <p:spPr>
          <a:xfrm>
            <a:off x="8618650" y="3798835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რ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D81D1B-1F60-4DBE-A85A-C3EF96C75E88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61171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74D2CD0-1440-4D45-B923-8BE39A7A2594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D2EA3D-EA62-453E-AE37-9CBD99693B8A}"/>
              </a:ext>
            </a:extLst>
          </p:cNvPr>
          <p:cNvSpPr/>
          <p:nvPr/>
        </p:nvSpPr>
        <p:spPr>
          <a:xfrm>
            <a:off x="4975117" y="3909032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534DF5-B0F8-4400-9044-1F3326623595}"/>
              </a:ext>
            </a:extLst>
          </p:cNvPr>
          <p:cNvSpPr/>
          <p:nvPr/>
        </p:nvSpPr>
        <p:spPr>
          <a:xfrm>
            <a:off x="1357377" y="3909032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0207536-9CA4-4CE0-A7A2-07B119C21221}"/>
              </a:ext>
            </a:extLst>
          </p:cNvPr>
          <p:cNvSpPr/>
          <p:nvPr/>
        </p:nvSpPr>
        <p:spPr>
          <a:xfrm>
            <a:off x="8836703" y="3871516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D7946B3-CAE7-485F-9C07-F1E68DE27AF9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05647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46CB2F0-CDE6-403C-BBC1-92506009002A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D27325B-43CC-4269-8369-C9593C0FEEF3}"/>
              </a:ext>
            </a:extLst>
          </p:cNvPr>
          <p:cNvSpPr/>
          <p:nvPr/>
        </p:nvSpPr>
        <p:spPr>
          <a:xfrm>
            <a:off x="8658509" y="3909031"/>
            <a:ext cx="1932263" cy="221276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38300A3-2F8D-4B6F-A84F-6333CCBA3A68}"/>
              </a:ext>
            </a:extLst>
          </p:cNvPr>
          <p:cNvSpPr/>
          <p:nvPr/>
        </p:nvSpPr>
        <p:spPr>
          <a:xfrm>
            <a:off x="1132293" y="3909031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864C55-A786-4299-84AF-48EF1EE6CB7B}"/>
              </a:ext>
            </a:extLst>
          </p:cNvPr>
          <p:cNvSpPr/>
          <p:nvPr/>
        </p:nvSpPr>
        <p:spPr>
          <a:xfrm>
            <a:off x="4975117" y="4054396"/>
            <a:ext cx="1932263" cy="2212761"/>
          </a:xfrm>
          <a:prstGeom prst="roundRect">
            <a:avLst/>
          </a:prstGeom>
          <a:solidFill>
            <a:srgbClr val="B58FD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AFBD8AC-27DF-42B3-85F1-04A90888359C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16919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01FA33-F14C-446D-B28C-941A16073B54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09E03F6-1BC6-47F8-940D-2798EA464943}"/>
              </a:ext>
            </a:extLst>
          </p:cNvPr>
          <p:cNvSpPr/>
          <p:nvPr/>
        </p:nvSpPr>
        <p:spPr>
          <a:xfrm>
            <a:off x="1118225" y="4063777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749B9E-E684-490C-AFA6-DC483BD70EBF}"/>
              </a:ext>
            </a:extLst>
          </p:cNvPr>
          <p:cNvSpPr/>
          <p:nvPr/>
        </p:nvSpPr>
        <p:spPr>
          <a:xfrm>
            <a:off x="5129868" y="4019788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8E9A507-7491-48A4-9716-E671CC1E14DA}"/>
              </a:ext>
            </a:extLst>
          </p:cNvPr>
          <p:cNvSpPr/>
          <p:nvPr/>
        </p:nvSpPr>
        <p:spPr>
          <a:xfrm>
            <a:off x="8958631" y="4019787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ს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E927B07-4F58-4010-8C16-251DFE330F47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02243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6FADB1E-C0B3-40D7-AC6F-556300698611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ჩ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F5CC6E-2309-443E-B01F-D9BE1993D291}"/>
              </a:ext>
            </a:extLst>
          </p:cNvPr>
          <p:cNvSpPr/>
          <p:nvPr/>
        </p:nvSpPr>
        <p:spPr>
          <a:xfrm>
            <a:off x="865007" y="3852761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ჩ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743C0F3-0AD4-4562-83E3-184C5729F1C4}"/>
              </a:ext>
            </a:extLst>
          </p:cNvPr>
          <p:cNvSpPr/>
          <p:nvPr/>
        </p:nvSpPr>
        <p:spPr>
          <a:xfrm>
            <a:off x="4975117" y="3852760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976A97-1140-4F3D-952A-325305699B8A}"/>
              </a:ext>
            </a:extLst>
          </p:cNvPr>
          <p:cNvSpPr/>
          <p:nvPr/>
        </p:nvSpPr>
        <p:spPr>
          <a:xfrm>
            <a:off x="9207149" y="3965303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41D48B9-24A6-447D-8B15-8DF24744B760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152357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4152CF-C379-4555-B16D-A2999FC401F7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ჩ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32BB9DE-2B93-49F6-AB92-5BFC6B18A1A1}"/>
              </a:ext>
            </a:extLst>
          </p:cNvPr>
          <p:cNvSpPr/>
          <p:nvPr/>
        </p:nvSpPr>
        <p:spPr>
          <a:xfrm>
            <a:off x="4975117" y="4096042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ჩ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655BFE-32F6-42DB-81B6-7AC1886750EF}"/>
              </a:ext>
            </a:extLst>
          </p:cNvPr>
          <p:cNvSpPr/>
          <p:nvPr/>
        </p:nvSpPr>
        <p:spPr>
          <a:xfrm>
            <a:off x="1047887" y="4096042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CFD6BB-0628-4E17-99C2-E01967464AD7}"/>
              </a:ext>
            </a:extLst>
          </p:cNvPr>
          <p:cNvSpPr/>
          <p:nvPr/>
        </p:nvSpPr>
        <p:spPr>
          <a:xfrm>
            <a:off x="8703062" y="4096041"/>
            <a:ext cx="1932263" cy="2212761"/>
          </a:xfrm>
          <a:prstGeom prst="roundRect">
            <a:avLst/>
          </a:prstGeom>
          <a:solidFill>
            <a:srgbClr val="8DE3B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ქ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6C8AA46-2204-4DB2-803D-01F0D2427D13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392364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ED70581-0071-44A5-A9F2-FF0CD0FF685C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ჩ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D38B6C6-7E2A-4456-BF6F-C2B467B47189}"/>
              </a:ext>
            </a:extLst>
          </p:cNvPr>
          <p:cNvSpPr/>
          <p:nvPr/>
        </p:nvSpPr>
        <p:spPr>
          <a:xfrm>
            <a:off x="8953931" y="4063776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ჩ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040381-8393-41A1-98FB-1717F60A4A47}"/>
              </a:ext>
            </a:extLst>
          </p:cNvPr>
          <p:cNvSpPr/>
          <p:nvPr/>
        </p:nvSpPr>
        <p:spPr>
          <a:xfrm>
            <a:off x="4975118" y="4159626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32FA7A-A2C8-4D8E-8461-AD7342548318}"/>
              </a:ext>
            </a:extLst>
          </p:cNvPr>
          <p:cNvSpPr/>
          <p:nvPr/>
        </p:nvSpPr>
        <p:spPr>
          <a:xfrm>
            <a:off x="893143" y="4159626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758EE35-0AF2-43DB-8DBA-71C7A5311C2D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1816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2EAAC50-EF49-401F-8384-28D63F417DF1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9962A3-7117-4AE6-AEAD-97190B76598C}"/>
              </a:ext>
            </a:extLst>
          </p:cNvPr>
          <p:cNvSpPr/>
          <p:nvPr/>
        </p:nvSpPr>
        <p:spPr>
          <a:xfrm>
            <a:off x="1272971" y="3909032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137E40-5C8D-4A69-B718-A2BE993988CF}"/>
              </a:ext>
            </a:extLst>
          </p:cNvPr>
          <p:cNvSpPr/>
          <p:nvPr/>
        </p:nvSpPr>
        <p:spPr>
          <a:xfrm>
            <a:off x="4975117" y="3909032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AD442E6-950E-4B50-83B0-48A97E172974}"/>
              </a:ext>
            </a:extLst>
          </p:cNvPr>
          <p:cNvSpPr/>
          <p:nvPr/>
        </p:nvSpPr>
        <p:spPr>
          <a:xfrm>
            <a:off x="8785118" y="3909031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E32B99-485B-4E25-A2CC-5174AECC2FF4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577637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2E3C8BC-7540-4CB9-93F7-38EAE32CE75B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571AA42-035F-4AE9-B177-D293AB8B2D8F}"/>
              </a:ext>
            </a:extLst>
          </p:cNvPr>
          <p:cNvSpPr/>
          <p:nvPr/>
        </p:nvSpPr>
        <p:spPr>
          <a:xfrm>
            <a:off x="1301105" y="4091912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597A4FF-1303-4B64-96DC-313429C4EC4F}"/>
              </a:ext>
            </a:extLst>
          </p:cNvPr>
          <p:cNvSpPr/>
          <p:nvPr/>
        </p:nvSpPr>
        <p:spPr>
          <a:xfrm>
            <a:off x="4975117" y="3993437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F6ACD5A-F005-4691-96CA-697247A44DC0}"/>
              </a:ext>
            </a:extLst>
          </p:cNvPr>
          <p:cNvSpPr/>
          <p:nvPr/>
        </p:nvSpPr>
        <p:spPr>
          <a:xfrm>
            <a:off x="8756983" y="3993436"/>
            <a:ext cx="1932263" cy="2212761"/>
          </a:xfrm>
          <a:prstGeom prst="roundRect">
            <a:avLst/>
          </a:prstGeom>
          <a:solidFill>
            <a:srgbClr val="FA667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ღ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26C909A-BD20-4ECE-9E2D-550A17C82F0C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160690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32B7DA0-22AE-460A-917F-AC2E0B422059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4321CD-8B85-498C-AEB2-786FC61D3E19}"/>
              </a:ext>
            </a:extLst>
          </p:cNvPr>
          <p:cNvSpPr/>
          <p:nvPr/>
        </p:nvSpPr>
        <p:spPr>
          <a:xfrm>
            <a:off x="1413647" y="4162251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3302EC-E095-4467-B402-0F05E163CA72}"/>
              </a:ext>
            </a:extLst>
          </p:cNvPr>
          <p:cNvSpPr/>
          <p:nvPr/>
        </p:nvSpPr>
        <p:spPr>
          <a:xfrm>
            <a:off x="5129868" y="4096042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ჩ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9522C-C066-4AE3-A10A-23F01713911B}"/>
              </a:ext>
            </a:extLst>
          </p:cNvPr>
          <p:cNvSpPr/>
          <p:nvPr/>
        </p:nvSpPr>
        <p:spPr>
          <a:xfrm>
            <a:off x="8846089" y="4096041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C1612A-1405-4C27-BAA7-E3B61D500964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7149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0F0659-DB90-4AAE-88DA-189914A16267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8D0B011-7D90-415F-BD0A-8533844D2E11}"/>
              </a:ext>
            </a:extLst>
          </p:cNvPr>
          <p:cNvSpPr/>
          <p:nvPr/>
        </p:nvSpPr>
        <p:spPr>
          <a:xfrm>
            <a:off x="1216699" y="4105980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9176017-CEC6-488D-8082-D46B23CA4860}"/>
              </a:ext>
            </a:extLst>
          </p:cNvPr>
          <p:cNvSpPr/>
          <p:nvPr/>
        </p:nvSpPr>
        <p:spPr>
          <a:xfrm>
            <a:off x="4975117" y="4096041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6C21983-4E9E-42F7-A638-95419AB7C303}"/>
              </a:ext>
            </a:extLst>
          </p:cNvPr>
          <p:cNvSpPr/>
          <p:nvPr/>
        </p:nvSpPr>
        <p:spPr>
          <a:xfrm>
            <a:off x="8503764" y="4096040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F17FD7A-D0C5-4009-87A9-051EF6015B8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68285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E48065-1943-4CC7-ACF9-98D677A50E70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B8DDDE-BD9B-4CE1-92BC-B770C304DFEE}"/>
              </a:ext>
            </a:extLst>
          </p:cNvPr>
          <p:cNvSpPr/>
          <p:nvPr/>
        </p:nvSpPr>
        <p:spPr>
          <a:xfrm>
            <a:off x="794669" y="3979370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61839B7-1D19-4233-AC7F-82D1120B93A4}"/>
              </a:ext>
            </a:extLst>
          </p:cNvPr>
          <p:cNvSpPr/>
          <p:nvPr/>
        </p:nvSpPr>
        <p:spPr>
          <a:xfrm>
            <a:off x="4975118" y="4096042"/>
            <a:ext cx="1932263" cy="2212761"/>
          </a:xfrm>
          <a:prstGeom prst="roundRect">
            <a:avLst/>
          </a:prstGeom>
          <a:solidFill>
            <a:srgbClr val="C7CB2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ჩ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70F549-4576-4902-A0B7-18B096B093C4}"/>
              </a:ext>
            </a:extLst>
          </p:cNvPr>
          <p:cNvSpPr/>
          <p:nvPr/>
        </p:nvSpPr>
        <p:spPr>
          <a:xfrm>
            <a:off x="8827321" y="4096042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F56629-C21C-4B6E-921B-DA49830F755D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64484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D8911D-C729-451A-A523-8D39187F2265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6A5758-7672-477E-881C-C1683731EA84}"/>
              </a:ext>
            </a:extLst>
          </p:cNvPr>
          <p:cNvSpPr/>
          <p:nvPr/>
        </p:nvSpPr>
        <p:spPr>
          <a:xfrm>
            <a:off x="9502570" y="4204454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5E6F9C1-D168-4114-825F-247EC4C29B84}"/>
              </a:ext>
            </a:extLst>
          </p:cNvPr>
          <p:cNvSpPr/>
          <p:nvPr/>
        </p:nvSpPr>
        <p:spPr>
          <a:xfrm>
            <a:off x="5129868" y="4204453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ო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D955D1-FA2D-465E-8699-B3D36472F0CA}"/>
              </a:ext>
            </a:extLst>
          </p:cNvPr>
          <p:cNvSpPr/>
          <p:nvPr/>
        </p:nvSpPr>
        <p:spPr>
          <a:xfrm>
            <a:off x="935346" y="4204454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089C97-DB03-4C62-8FA5-755F6E2BB5F3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94554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ADA1FC3-CC7F-4211-A0F5-73044D6F1E05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წ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B9CA5A-08F2-4054-BC9C-D48AAAA4CBB3}"/>
              </a:ext>
            </a:extLst>
          </p:cNvPr>
          <p:cNvSpPr/>
          <p:nvPr/>
        </p:nvSpPr>
        <p:spPr>
          <a:xfrm>
            <a:off x="1132293" y="3740218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წ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0986380-72BF-4EE5-A3C6-E6CD45365F0D}"/>
              </a:ext>
            </a:extLst>
          </p:cNvPr>
          <p:cNvSpPr/>
          <p:nvPr/>
        </p:nvSpPr>
        <p:spPr>
          <a:xfrm>
            <a:off x="4975118" y="3740218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BF7FAC4-61B9-4EFA-859A-AE92B281F35D}"/>
              </a:ext>
            </a:extLst>
          </p:cNvPr>
          <p:cNvSpPr/>
          <p:nvPr/>
        </p:nvSpPr>
        <p:spPr>
          <a:xfrm>
            <a:off x="8602239" y="3740217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EC5B56C-1ED3-4649-9585-E497EB514409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735234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2BB6D83-0739-4985-9E34-38DA19975EC8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წ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1CCE4A-552E-428E-9DD6-4437247AC278}"/>
              </a:ext>
            </a:extLst>
          </p:cNvPr>
          <p:cNvSpPr/>
          <p:nvPr/>
        </p:nvSpPr>
        <p:spPr>
          <a:xfrm>
            <a:off x="4975117" y="4096041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წ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D67F253-46BF-4AE6-B0E4-F6B805120115}"/>
              </a:ext>
            </a:extLst>
          </p:cNvPr>
          <p:cNvSpPr/>
          <p:nvPr/>
        </p:nvSpPr>
        <p:spPr>
          <a:xfrm>
            <a:off x="907210" y="4096040"/>
            <a:ext cx="1932263" cy="2212761"/>
          </a:xfrm>
          <a:prstGeom prst="roundRect">
            <a:avLst/>
          </a:prstGeom>
          <a:solidFill>
            <a:srgbClr val="EEC2FA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ყ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F309C25-529A-4AE6-A429-F8EEB7479664}"/>
              </a:ext>
            </a:extLst>
          </p:cNvPr>
          <p:cNvSpPr/>
          <p:nvPr/>
        </p:nvSpPr>
        <p:spPr>
          <a:xfrm>
            <a:off x="9164946" y="4246656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EFEC897-15FF-49AB-9BD8-754F873E8D14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28934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3131FA-7EA0-4CDD-85C1-9443F3323F64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წ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AA0C6FA-860D-4EE2-AC6D-8D780D5497E7}"/>
              </a:ext>
            </a:extLst>
          </p:cNvPr>
          <p:cNvSpPr/>
          <p:nvPr/>
        </p:nvSpPr>
        <p:spPr>
          <a:xfrm>
            <a:off x="9207149" y="4120047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წ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678951-AF6D-4066-B919-B7CC4D07D6E1}"/>
              </a:ext>
            </a:extLst>
          </p:cNvPr>
          <p:cNvSpPr/>
          <p:nvPr/>
        </p:nvSpPr>
        <p:spPr>
          <a:xfrm>
            <a:off x="4975117" y="3909032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უ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CD62D9-85FD-4A26-BC2E-7C0AD1FA24F8}"/>
              </a:ext>
            </a:extLst>
          </p:cNvPr>
          <p:cNvSpPr/>
          <p:nvPr/>
        </p:nvSpPr>
        <p:spPr>
          <a:xfrm>
            <a:off x="743085" y="3927791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ფ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84CDFE-95AF-4FC9-9A33-5A53C7C8E2E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354968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E4C5640-A38E-4EDF-8DFF-16B36B478E74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F7EE08D-06C1-4839-A601-6C43FF3E65DF}"/>
              </a:ext>
            </a:extLst>
          </p:cNvPr>
          <p:cNvSpPr/>
          <p:nvPr/>
        </p:nvSpPr>
        <p:spPr>
          <a:xfrm>
            <a:off x="977549" y="4096040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F763915-0CFD-4CE0-8747-F67E82DDC6E9}"/>
              </a:ext>
            </a:extLst>
          </p:cNvPr>
          <p:cNvSpPr/>
          <p:nvPr/>
        </p:nvSpPr>
        <p:spPr>
          <a:xfrm>
            <a:off x="4975117" y="4096041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05E08D-9FA8-4553-90E5-2A07CCDEAD84}"/>
              </a:ext>
            </a:extLst>
          </p:cNvPr>
          <p:cNvSpPr/>
          <p:nvPr/>
        </p:nvSpPr>
        <p:spPr>
          <a:xfrm>
            <a:off x="9282188" y="4096040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6A5DC6-AE32-4976-839C-F6132D19E6E0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655851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6FDD92-0D21-4026-AC7E-7D3E28D1D4B1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97522D-00A1-437D-AAD5-AA0EA34E7B03}"/>
              </a:ext>
            </a:extLst>
          </p:cNvPr>
          <p:cNvSpPr/>
          <p:nvPr/>
        </p:nvSpPr>
        <p:spPr>
          <a:xfrm>
            <a:off x="8785117" y="4077842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57318FA-B8CC-410E-860A-721CF08735D6}"/>
              </a:ext>
            </a:extLst>
          </p:cNvPr>
          <p:cNvSpPr/>
          <p:nvPr/>
        </p:nvSpPr>
        <p:spPr>
          <a:xfrm>
            <a:off x="865007" y="4077841"/>
            <a:ext cx="1932263" cy="2212761"/>
          </a:xfrm>
          <a:prstGeom prst="roundRect">
            <a:avLst/>
          </a:prstGeom>
          <a:solidFill>
            <a:srgbClr val="FFFFCC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წ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D552BA9-84F9-413A-A788-ECAA5EAC03C8}"/>
              </a:ext>
            </a:extLst>
          </p:cNvPr>
          <p:cNvSpPr/>
          <p:nvPr/>
        </p:nvSpPr>
        <p:spPr>
          <a:xfrm>
            <a:off x="4930570" y="4077843"/>
            <a:ext cx="1932263" cy="2212761"/>
          </a:xfrm>
          <a:prstGeom prst="roundRect">
            <a:avLst/>
          </a:prstGeom>
          <a:solidFill>
            <a:srgbClr val="8595A3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2D646A-43FC-4C31-BEAA-BC1C1E188CE2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58641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C4A8D59-AC95-49A0-B178-B39305E0EBC5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E206F90-9400-468C-8F29-75AC0AF0EC9E}"/>
              </a:ext>
            </a:extLst>
          </p:cNvPr>
          <p:cNvSpPr/>
          <p:nvPr/>
        </p:nvSpPr>
        <p:spPr>
          <a:xfrm>
            <a:off x="949414" y="4096041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D0EE369-DAD5-49A8-A98B-3CFD91612CD7}"/>
              </a:ext>
            </a:extLst>
          </p:cNvPr>
          <p:cNvSpPr/>
          <p:nvPr/>
        </p:nvSpPr>
        <p:spPr>
          <a:xfrm>
            <a:off x="5129868" y="4096042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ტ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34A9466-7C87-4CAE-8A36-42CC6631B10B}"/>
              </a:ext>
            </a:extLst>
          </p:cNvPr>
          <p:cNvSpPr/>
          <p:nvPr/>
        </p:nvSpPr>
        <p:spPr>
          <a:xfrm>
            <a:off x="8672577" y="4096041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62D9238-740D-4598-8BCC-525C8ED0DB46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274825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34EFA9-AB54-458E-B0AF-D3E837615A07}"/>
              </a:ext>
            </a:extLst>
          </p:cNvPr>
          <p:cNvSpPr/>
          <p:nvPr/>
        </p:nvSpPr>
        <p:spPr>
          <a:xfrm>
            <a:off x="937690" y="3993438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D7E98A-5516-4DEA-A409-23E1EB08308A}"/>
              </a:ext>
            </a:extLst>
          </p:cNvPr>
          <p:cNvSpPr/>
          <p:nvPr/>
        </p:nvSpPr>
        <p:spPr>
          <a:xfrm>
            <a:off x="4975118" y="3993438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ხ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F97EFD0-CD97-48E1-B0B5-F931E782F725}"/>
              </a:ext>
            </a:extLst>
          </p:cNvPr>
          <p:cNvSpPr/>
          <p:nvPr/>
        </p:nvSpPr>
        <p:spPr>
          <a:xfrm>
            <a:off x="5127518" y="701598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ხ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5872CB-4F16-4928-910E-3B91F3175E45}"/>
              </a:ext>
            </a:extLst>
          </p:cNvPr>
          <p:cNvSpPr/>
          <p:nvPr/>
        </p:nvSpPr>
        <p:spPr>
          <a:xfrm>
            <a:off x="9322047" y="3993438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9437332-EF39-48AF-8975-E0523B3A95B7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07862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0176D61-D682-4F3B-985E-296A231D2FA0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ხ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21639D-82CC-47C3-A43D-742070BE3914}"/>
              </a:ext>
            </a:extLst>
          </p:cNvPr>
          <p:cNvSpPr/>
          <p:nvPr/>
        </p:nvSpPr>
        <p:spPr>
          <a:xfrm>
            <a:off x="1118226" y="3993438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ხ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E301EC5-3574-4811-B27F-F6DAF352ED12}"/>
              </a:ext>
            </a:extLst>
          </p:cNvPr>
          <p:cNvSpPr/>
          <p:nvPr/>
        </p:nvSpPr>
        <p:spPr>
          <a:xfrm>
            <a:off x="4975117" y="3993437"/>
            <a:ext cx="1932263" cy="2212761"/>
          </a:xfrm>
          <a:prstGeom prst="roundRect">
            <a:avLst/>
          </a:prstGeom>
          <a:solidFill>
            <a:srgbClr val="F8284B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9F222B-A3F0-463A-A7AD-11856C98D576}"/>
              </a:ext>
            </a:extLst>
          </p:cNvPr>
          <p:cNvSpPr/>
          <p:nvPr/>
        </p:nvSpPr>
        <p:spPr>
          <a:xfrm>
            <a:off x="9141511" y="3993436"/>
            <a:ext cx="1932263" cy="2212761"/>
          </a:xfrm>
          <a:prstGeom prst="roundRect">
            <a:avLst/>
          </a:prstGeom>
          <a:solidFill>
            <a:srgbClr val="C898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1017D6-9214-42CE-97B8-BD24C00DF746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29958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920E847-3099-4340-A2FB-3E48870DB3F4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ხ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48F1C28-CFA9-48F5-8987-225AB0AE7E24}"/>
              </a:ext>
            </a:extLst>
          </p:cNvPr>
          <p:cNvSpPr/>
          <p:nvPr/>
        </p:nvSpPr>
        <p:spPr>
          <a:xfrm>
            <a:off x="8967998" y="4105980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ხ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3D9C40-A133-46CC-8E5D-648DD66EAE1D}"/>
              </a:ext>
            </a:extLst>
          </p:cNvPr>
          <p:cNvSpPr/>
          <p:nvPr/>
        </p:nvSpPr>
        <p:spPr>
          <a:xfrm>
            <a:off x="4975117" y="4105980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ც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97AA20-EE28-49E2-8871-EAB9EEF514D9}"/>
              </a:ext>
            </a:extLst>
          </p:cNvPr>
          <p:cNvSpPr/>
          <p:nvPr/>
        </p:nvSpPr>
        <p:spPr>
          <a:xfrm>
            <a:off x="982236" y="4105980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5C8A7DE-678A-4361-9DE9-193199FD2F4B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631545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2DFED6-5A31-4F1A-9284-C9A0AE7011C7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ჯ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9F1F5C3-6A93-4381-8CFD-02C595BDF50F}"/>
              </a:ext>
            </a:extLst>
          </p:cNvPr>
          <p:cNvSpPr/>
          <p:nvPr/>
        </p:nvSpPr>
        <p:spPr>
          <a:xfrm>
            <a:off x="4975117" y="4096042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AB87B8-DC53-4A03-942A-5202446C1566}"/>
              </a:ext>
            </a:extLst>
          </p:cNvPr>
          <p:cNvSpPr/>
          <p:nvPr/>
        </p:nvSpPr>
        <p:spPr>
          <a:xfrm>
            <a:off x="1090090" y="4096042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114028-7536-45FE-A9A8-1CB8AEEE0CF8}"/>
              </a:ext>
            </a:extLst>
          </p:cNvPr>
          <p:cNvSpPr/>
          <p:nvPr/>
        </p:nvSpPr>
        <p:spPr>
          <a:xfrm>
            <a:off x="8756983" y="4096042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ჯ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E0E5C4-3638-4E6D-B853-BD828774A2AE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5042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72E5D8-00C5-4B9C-9703-C515ACE744E8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ჯ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9276AC-D926-411C-A44D-F78A677AA65A}"/>
              </a:ext>
            </a:extLst>
          </p:cNvPr>
          <p:cNvSpPr/>
          <p:nvPr/>
        </p:nvSpPr>
        <p:spPr>
          <a:xfrm>
            <a:off x="1118225" y="3979371"/>
            <a:ext cx="1932263" cy="2212761"/>
          </a:xfrm>
          <a:prstGeom prst="roundRect">
            <a:avLst/>
          </a:prstGeom>
          <a:solidFill>
            <a:srgbClr val="4BF21E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ხ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9201B3-AD70-4CDB-9283-B4A1D9B66C6D}"/>
              </a:ext>
            </a:extLst>
          </p:cNvPr>
          <p:cNvSpPr/>
          <p:nvPr/>
        </p:nvSpPr>
        <p:spPr>
          <a:xfrm>
            <a:off x="4975118" y="3979371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ჯ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C8DB86E-56AF-4678-A9EC-0BECD39A464B}"/>
              </a:ext>
            </a:extLst>
          </p:cNvPr>
          <p:cNvSpPr/>
          <p:nvPr/>
        </p:nvSpPr>
        <p:spPr>
          <a:xfrm>
            <a:off x="8538933" y="3979370"/>
            <a:ext cx="1932263" cy="2212761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ჟ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A052C2-6736-47FE-B621-D9A75A4D94E1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07623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F1F2E3A-BF77-48F5-ADF9-1789F635C902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ჯ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FAF83F-DCBB-4133-B556-E02727B1C019}"/>
              </a:ext>
            </a:extLst>
          </p:cNvPr>
          <p:cNvSpPr/>
          <p:nvPr/>
        </p:nvSpPr>
        <p:spPr>
          <a:xfrm>
            <a:off x="1019752" y="4232588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ჯ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E10D721-79EB-4029-8E5B-C0F5A91B656B}"/>
              </a:ext>
            </a:extLst>
          </p:cNvPr>
          <p:cNvSpPr/>
          <p:nvPr/>
        </p:nvSpPr>
        <p:spPr>
          <a:xfrm>
            <a:off x="4975118" y="4096041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10CE2C7-AB0B-4AB0-A7B3-98CABB1B156A}"/>
              </a:ext>
            </a:extLst>
          </p:cNvPr>
          <p:cNvSpPr/>
          <p:nvPr/>
        </p:nvSpPr>
        <p:spPr>
          <a:xfrm>
            <a:off x="8930484" y="4096040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ძ</a:t>
            </a:r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1D9E3D-9B57-4A0D-9F53-5B262ABCA397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884790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5841A3-05CE-46A6-9739-65D68BEE9E76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ჰ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A31F5F0-6052-4AD9-9236-E2F771CD213A}"/>
              </a:ext>
            </a:extLst>
          </p:cNvPr>
          <p:cNvSpPr/>
          <p:nvPr/>
        </p:nvSpPr>
        <p:spPr>
          <a:xfrm>
            <a:off x="850940" y="4204453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ჰ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65048E-04B9-4651-94A7-7D8CFC72E6D8}"/>
              </a:ext>
            </a:extLst>
          </p:cNvPr>
          <p:cNvSpPr/>
          <p:nvPr/>
        </p:nvSpPr>
        <p:spPr>
          <a:xfrm>
            <a:off x="4975117" y="4096042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8E2318-762C-413F-BA5B-A750C1F093E2}"/>
              </a:ext>
            </a:extLst>
          </p:cNvPr>
          <p:cNvSpPr/>
          <p:nvPr/>
        </p:nvSpPr>
        <p:spPr>
          <a:xfrm>
            <a:off x="9174314" y="4096041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5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EAE8EF-263B-44FF-B9F6-DE6437CD379D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04134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92BFCC-563B-4B2F-9A5B-C155E602F59E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ჰ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48CBFAD-9975-486F-AC3C-E215AA79422A}"/>
              </a:ext>
            </a:extLst>
          </p:cNvPr>
          <p:cNvSpPr/>
          <p:nvPr/>
        </p:nvSpPr>
        <p:spPr>
          <a:xfrm>
            <a:off x="8900003" y="4105980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ჰ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C95440D-B106-4605-8848-1A014A8A5463}"/>
              </a:ext>
            </a:extLst>
          </p:cNvPr>
          <p:cNvSpPr/>
          <p:nvPr/>
        </p:nvSpPr>
        <p:spPr>
          <a:xfrm>
            <a:off x="4975117" y="4096041"/>
            <a:ext cx="1932263" cy="2212761"/>
          </a:xfrm>
          <a:prstGeom prst="roundRect">
            <a:avLst/>
          </a:prstGeom>
          <a:solidFill>
            <a:srgbClr val="828C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ჯ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E6B3868-2277-43EF-896E-0D545309EFE4}"/>
              </a:ext>
            </a:extLst>
          </p:cNvPr>
          <p:cNvSpPr/>
          <p:nvPr/>
        </p:nvSpPr>
        <p:spPr>
          <a:xfrm>
            <a:off x="1080411" y="4105980"/>
            <a:ext cx="1932263" cy="2212761"/>
          </a:xfrm>
          <a:prstGeom prst="roundRect">
            <a:avLst/>
          </a:prstGeom>
          <a:solidFill>
            <a:srgbClr val="A54C0F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შ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F54A109-EA51-4AB7-A83E-58E86B90BCA5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9498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DE2B607-3EC6-4D39-AC6C-99C62D88FF0B}"/>
              </a:ext>
            </a:extLst>
          </p:cNvPr>
          <p:cNvSpPr/>
          <p:nvPr/>
        </p:nvSpPr>
        <p:spPr>
          <a:xfrm>
            <a:off x="4975118" y="549198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ჰ</a:t>
            </a:r>
            <a:endParaRPr lang="en-US" sz="115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A0DE53-3B95-45B9-B8E8-90DFDBF76F7C}"/>
              </a:ext>
            </a:extLst>
          </p:cNvPr>
          <p:cNvSpPr/>
          <p:nvPr/>
        </p:nvSpPr>
        <p:spPr>
          <a:xfrm>
            <a:off x="879075" y="4049708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ჰ</a:t>
            </a:r>
            <a:endParaRPr lang="en-US" sz="115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9E79192-5DC5-4A6B-B17F-050428E6C2AA}"/>
              </a:ext>
            </a:extLst>
          </p:cNvPr>
          <p:cNvSpPr/>
          <p:nvPr/>
        </p:nvSpPr>
        <p:spPr>
          <a:xfrm>
            <a:off x="4874299" y="4049707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ჭ</a:t>
            </a:r>
            <a:endParaRPr lang="en-US" sz="115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CEDB4F7-9ABE-406B-8C4E-89AC7D4805DB}"/>
              </a:ext>
            </a:extLst>
          </p:cNvPr>
          <p:cNvSpPr/>
          <p:nvPr/>
        </p:nvSpPr>
        <p:spPr>
          <a:xfrm>
            <a:off x="8756982" y="4049707"/>
            <a:ext cx="1932263" cy="2212761"/>
          </a:xfrm>
          <a:prstGeom prst="roundRect">
            <a:avLst/>
          </a:prstGeom>
          <a:solidFill>
            <a:srgbClr val="CFB295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500" dirty="0"/>
              <a:t>წ</a:t>
            </a:r>
            <a:endParaRPr lang="en-US" sz="115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806262-5BC9-4B0A-BD84-577D2F57AEE0}"/>
              </a:ext>
            </a:extLst>
          </p:cNvPr>
          <p:cNvSpPr/>
          <p:nvPr/>
        </p:nvSpPr>
        <p:spPr>
          <a:xfrm>
            <a:off x="1155575" y="382479"/>
            <a:ext cx="1660125" cy="3906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220152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F4B9EAF-4887-491B-889D-D823866375BA}"/>
              </a:ext>
            </a:extLst>
          </p:cNvPr>
          <p:cNvSpPr/>
          <p:nvPr/>
        </p:nvSpPr>
        <p:spPr>
          <a:xfrm>
            <a:off x="3009530" y="2104008"/>
            <a:ext cx="6241002" cy="23525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5400" b="1" dirty="0"/>
              <a:t>ჩვენი ეზო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74609319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00089F-9CFF-4685-8FE7-C66FFA59C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143" y="0"/>
            <a:ext cx="8099929" cy="68690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1731E2-2D5C-4038-B23C-3EF2F6A9D8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9" t="1035" r="20701"/>
          <a:stretch/>
        </p:blipFill>
        <p:spPr>
          <a:xfrm>
            <a:off x="4782105" y="5761607"/>
            <a:ext cx="1313894" cy="988080"/>
          </a:xfrm>
          <a:prstGeom prst="round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7C85EB-BFDF-4910-90C8-22D803147C0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941" y="4282547"/>
            <a:ext cx="1240167" cy="22203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594FF5F-A482-4817-970A-BAA920FF3AA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245" y="5098427"/>
            <a:ext cx="1316687" cy="140446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5ED6E34-4E16-45DF-9425-1C00CED58AD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104" y="5680889"/>
            <a:ext cx="778276" cy="110492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4C46BE4-7C75-46EC-A74C-6165315E649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536" y="4611021"/>
            <a:ext cx="1285600" cy="201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74274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4591E2-DDFB-4726-A3C6-381ED1B52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28" y="373471"/>
            <a:ext cx="4638850" cy="393392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38124A2-D896-45F3-8235-DA215D03DBAE}"/>
              </a:ext>
            </a:extLst>
          </p:cNvPr>
          <p:cNvSpPr/>
          <p:nvPr/>
        </p:nvSpPr>
        <p:spPr>
          <a:xfrm>
            <a:off x="2465033" y="4589755"/>
            <a:ext cx="7261934" cy="139379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>
                <a:solidFill>
                  <a:sysClr val="windowText" lastClr="000000"/>
                </a:solidFill>
              </a:rPr>
              <a:t>ეს იას და დაჩის ეზოა.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925695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CC6813-3291-4D1C-9B4D-B9CDA3A59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093" y="352926"/>
            <a:ext cx="4931814" cy="418237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3D2BEBC-8056-460D-B22E-DFBF3BC02807}"/>
              </a:ext>
            </a:extLst>
          </p:cNvPr>
          <p:cNvSpPr/>
          <p:nvPr/>
        </p:nvSpPr>
        <p:spPr>
          <a:xfrm>
            <a:off x="4065973" y="5078027"/>
            <a:ext cx="4163627" cy="133165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ეზო დიდია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366831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DD3C5B-2948-4F01-B513-28321EFCEC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9" t="1035" r="20701"/>
          <a:stretch/>
        </p:blipFill>
        <p:spPr>
          <a:xfrm>
            <a:off x="4372465" y="1846555"/>
            <a:ext cx="3447070" cy="2592280"/>
          </a:xfrm>
          <a:prstGeom prst="round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0A5AEFF-060D-4E74-9D28-04D4478CE402}"/>
              </a:ext>
            </a:extLst>
          </p:cNvPr>
          <p:cNvSpPr/>
          <p:nvPr/>
        </p:nvSpPr>
        <p:spPr>
          <a:xfrm>
            <a:off x="3551068" y="5113538"/>
            <a:ext cx="5193437" cy="134052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აი დიდი მორი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945761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DF06FA-D88F-46B6-9D6F-2BF51E3D5D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9" t="1035" r="20701"/>
          <a:stretch/>
        </p:blipFill>
        <p:spPr>
          <a:xfrm>
            <a:off x="4328077" y="2760956"/>
            <a:ext cx="2889469" cy="2172951"/>
          </a:xfrm>
          <a:prstGeom prst="round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5E03F4-D019-453A-8DD8-8AE7854EBA7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274" y="773539"/>
            <a:ext cx="1700834" cy="304510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0ADE90-CB6F-466A-BFDC-42F7CDFF606E}"/>
              </a:ext>
            </a:extLst>
          </p:cNvPr>
          <p:cNvSpPr/>
          <p:nvPr/>
        </p:nvSpPr>
        <p:spPr>
          <a:xfrm>
            <a:off x="3009530" y="5370990"/>
            <a:ext cx="5646198" cy="110083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მორზე დაჩი ზის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257067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FF0C32-0990-4BA4-91DF-AFA8137F2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95" y="994908"/>
            <a:ext cx="4638850" cy="3933927"/>
          </a:xfrm>
          <a:prstGeom prst="rect">
            <a:avLst/>
          </a:prstGeom>
        </p:spPr>
      </p:pic>
      <p:pic>
        <p:nvPicPr>
          <p:cNvPr id="4" name="Graphic 3" descr="Sun with solid fill">
            <a:extLst>
              <a:ext uri="{FF2B5EF4-FFF2-40B4-BE49-F238E27FC236}">
                <a16:creationId xmlns:a16="http://schemas.microsoft.com/office/drawing/2014/main" id="{01A49E67-1B8E-44BC-A4DF-E3EFA1074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07328" y="312938"/>
            <a:ext cx="2226076" cy="222607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C84FDA-8064-4EA1-8D59-D2EC1BF5386B}"/>
              </a:ext>
            </a:extLst>
          </p:cNvPr>
          <p:cNvSpPr/>
          <p:nvPr/>
        </p:nvSpPr>
        <p:spPr>
          <a:xfrm>
            <a:off x="3009530" y="5370990"/>
            <a:ext cx="5646198" cy="110083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მზიანი ამინდია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91986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2A509A-3D9B-4535-81F0-D34609740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87" y="128676"/>
            <a:ext cx="5646197" cy="47881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2189BC-B31A-48C5-B840-1375F67C17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617" y="3429000"/>
            <a:ext cx="1316687" cy="14044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7A79AF-40BF-4496-9E1F-6E6D81BE44E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649" y="3811952"/>
            <a:ext cx="778276" cy="110492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B1D757-27A2-4AF4-AE2F-E1A6FB6F7960}"/>
              </a:ext>
            </a:extLst>
          </p:cNvPr>
          <p:cNvSpPr/>
          <p:nvPr/>
        </p:nvSpPr>
        <p:spPr>
          <a:xfrm>
            <a:off x="3075446" y="5335480"/>
            <a:ext cx="5646198" cy="110083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რიჩი მიმის დასდევს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692261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3B35AA-1B4C-4C32-BC37-7AED939B6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459" y="1128073"/>
            <a:ext cx="4638850" cy="39339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336899-CE98-4895-AE80-6EA6D5260D5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866" y="3429000"/>
            <a:ext cx="1079441" cy="129613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E6CDD20-65BB-4EF6-81E6-399664DEC501}"/>
              </a:ext>
            </a:extLst>
          </p:cNvPr>
          <p:cNvSpPr/>
          <p:nvPr/>
        </p:nvSpPr>
        <p:spPr>
          <a:xfrm>
            <a:off x="3272901" y="5370990"/>
            <a:ext cx="5646198" cy="110083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ვინ მოვიდა?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43015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6C313C-1DD4-475D-8E76-C6D0477E4E3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539" y="1378259"/>
            <a:ext cx="2488707" cy="298831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29A5FC-EC6D-4547-9C0E-8070C2F4FF18}"/>
              </a:ext>
            </a:extLst>
          </p:cNvPr>
          <p:cNvSpPr/>
          <p:nvPr/>
        </p:nvSpPr>
        <p:spPr>
          <a:xfrm>
            <a:off x="2917794" y="5086905"/>
            <a:ext cx="5646198" cy="110083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ეს </a:t>
            </a:r>
            <a:r>
              <a:rPr lang="ka-GE" sz="3600" b="1" dirty="0" err="1">
                <a:solidFill>
                  <a:sysClr val="windowText" lastClr="000000"/>
                </a:solidFill>
              </a:rPr>
              <a:t>მზიაა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95246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C09710-F678-4E2E-9E6E-88A78D534B19}"/>
              </a:ext>
            </a:extLst>
          </p:cNvPr>
          <p:cNvSpPr/>
          <p:nvPr/>
        </p:nvSpPr>
        <p:spPr>
          <a:xfrm>
            <a:off x="2917794" y="5086905"/>
            <a:ext cx="5646198" cy="110083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მზია იასთან მოვიდა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A8F099-0281-4E5B-BA54-385BB58C6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575" y="857120"/>
            <a:ext cx="4638850" cy="39339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B54665-CD14-4284-B661-D899BC4B92C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491" y="3470397"/>
            <a:ext cx="785401" cy="12299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ACBCB6-769B-4B85-940B-B17FA69F5B2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74" y="3599557"/>
            <a:ext cx="916787" cy="110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563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9F8333-1430-4606-9085-DF5B0D44708B}"/>
              </a:ext>
            </a:extLst>
          </p:cNvPr>
          <p:cNvSpPr/>
          <p:nvPr/>
        </p:nvSpPr>
        <p:spPr>
          <a:xfrm>
            <a:off x="2917794" y="5086905"/>
            <a:ext cx="5646198" cy="110083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იამ მზიას მიმი აჩვენა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40309A-BF05-4373-81D9-C05F3D2E9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07" y="388671"/>
            <a:ext cx="5201708" cy="44112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B33C9F-6499-4599-BA9F-7FBFEE960CD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568" y="3470397"/>
            <a:ext cx="785401" cy="12299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C7DB26-7EED-47E8-A587-855B1F18DCA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946" y="3534977"/>
            <a:ext cx="916787" cy="11008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E05171-DA3D-43FB-AE1C-E3EB524E02C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488" y="3922704"/>
            <a:ext cx="729080" cy="77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15004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60AD78-CEDE-4FED-BB70-2F525EB2F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981" y="1187557"/>
            <a:ext cx="2883540" cy="30757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F99C5CF-FC74-4BBD-8022-E739B696D056}"/>
              </a:ext>
            </a:extLst>
          </p:cNvPr>
          <p:cNvSpPr/>
          <p:nvPr/>
        </p:nvSpPr>
        <p:spPr>
          <a:xfrm>
            <a:off x="2917794" y="5086905"/>
            <a:ext cx="5646198" cy="1100831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ეს </a:t>
            </a:r>
            <a:r>
              <a:rPr lang="ka-GE" sz="3600" b="1" dirty="0" err="1">
                <a:solidFill>
                  <a:sysClr val="windowText" lastClr="000000"/>
                </a:solidFill>
              </a:rPr>
              <a:t>მიმია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669098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ABCBF6-B71D-4EC4-9371-7001F2621BC4}"/>
              </a:ext>
            </a:extLst>
          </p:cNvPr>
          <p:cNvSpPr/>
          <p:nvPr/>
        </p:nvSpPr>
        <p:spPr>
          <a:xfrm>
            <a:off x="3022209" y="1913206"/>
            <a:ext cx="6147581" cy="222269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5400" dirty="0">
                <a:solidFill>
                  <a:schemeClr val="tx1"/>
                </a:solidFill>
              </a:rPr>
              <a:t>დიდედა მაშოს თონე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11484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ark Background Clipart Images – Browse 31,748 Stock Photos, Vectors, and  Video | Adobe Stock">
            <a:extLst>
              <a:ext uri="{FF2B5EF4-FFF2-40B4-BE49-F238E27FC236}">
                <a16:creationId xmlns:a16="http://schemas.microsoft.com/office/drawing/2014/main" id="{46C3925D-21C2-44E0-B751-E557E4CFE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26" y="1052776"/>
            <a:ext cx="7106548" cy="399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8A765E6-4102-4F4A-A6AE-832D94DC281B}"/>
              </a:ext>
            </a:extLst>
          </p:cNvPr>
          <p:cNvSpPr/>
          <p:nvPr/>
        </p:nvSpPr>
        <p:spPr>
          <a:xfrm>
            <a:off x="3210951" y="5345722"/>
            <a:ext cx="5770098" cy="98473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dirty="0">
                <a:solidFill>
                  <a:schemeClr val="tx1"/>
                </a:solidFill>
              </a:rPr>
              <a:t>მშვენიერი ამინდია</a:t>
            </a:r>
            <a:r>
              <a:rPr lang="en-US" sz="4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6104277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4F0E7E8-EBF5-4236-9AA6-334F3E9805A1}"/>
              </a:ext>
            </a:extLst>
          </p:cNvPr>
          <p:cNvSpPr/>
          <p:nvPr/>
        </p:nvSpPr>
        <p:spPr>
          <a:xfrm>
            <a:off x="2793316" y="5556738"/>
            <a:ext cx="6605368" cy="98473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dirty="0">
                <a:solidFill>
                  <a:schemeClr val="tx1"/>
                </a:solidFill>
              </a:rPr>
              <a:t>მამამ, დაჩიმ და იამ ისეირნეს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8" name="Picture 4" descr="Park Background Clipart Images – Browse 31,748 Stock Photos, Vectors, and  Video | Adobe Stock">
            <a:extLst>
              <a:ext uri="{FF2B5EF4-FFF2-40B4-BE49-F238E27FC236}">
                <a16:creationId xmlns:a16="http://schemas.microsoft.com/office/drawing/2014/main" id="{8A72BDE4-0D92-48BF-B25C-C2AB5D0FA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959" y="219632"/>
            <a:ext cx="8989254" cy="504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7CD2D8-D1C1-4C90-B6BA-A44D333214A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80" y="3645134"/>
            <a:ext cx="886994" cy="15880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2D79DA-B704-4C5F-88F9-EFBDBD3B384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287" y="3659408"/>
            <a:ext cx="1027279" cy="1608790"/>
          </a:xfrm>
          <a:prstGeom prst="rect">
            <a:avLst/>
          </a:prstGeom>
        </p:spPr>
      </p:pic>
      <p:pic>
        <p:nvPicPr>
          <p:cNvPr id="9" name="Picture 36">
            <a:extLst>
              <a:ext uri="{FF2B5EF4-FFF2-40B4-BE49-F238E27FC236}">
                <a16:creationId xmlns:a16="http://schemas.microsoft.com/office/drawing/2014/main" id="{F852C0F9-6868-44AE-AD7E-B26F692010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5" r="38762"/>
          <a:stretch/>
        </p:blipFill>
        <p:spPr bwMode="auto">
          <a:xfrm>
            <a:off x="5841174" y="2282094"/>
            <a:ext cx="1219398" cy="295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999957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74967B1-8DA1-433D-BF29-FC70B5BBF2E6}"/>
              </a:ext>
            </a:extLst>
          </p:cNvPr>
          <p:cNvSpPr/>
          <p:nvPr/>
        </p:nvSpPr>
        <p:spPr>
          <a:xfrm>
            <a:off x="1491175" y="5356590"/>
            <a:ext cx="9523828" cy="132556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dirty="0">
                <a:solidFill>
                  <a:schemeClr val="tx1"/>
                </a:solidFill>
              </a:rPr>
              <a:t>შინ რომ ბრუნდებოდნენ, დიდედა მაშოს თონესთან ჩაიარეს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3076" name="Picture 4" descr="Bakery On Transparent Background Stock Illustration - Download Image Now -  Bakery, Awning, Baked - iStock">
            <a:extLst>
              <a:ext uri="{FF2B5EF4-FFF2-40B4-BE49-F238E27FC236}">
                <a16:creationId xmlns:a16="http://schemas.microsoft.com/office/drawing/2014/main" id="{D2F5D8C0-5516-4237-8159-85D44F574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9"/>
          <a:stretch/>
        </p:blipFill>
        <p:spPr bwMode="auto">
          <a:xfrm>
            <a:off x="717452" y="133942"/>
            <a:ext cx="6631744" cy="496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D722F6-18D9-4019-97F8-3D02E0AAF7B8}"/>
              </a:ext>
            </a:extLst>
          </p:cNvPr>
          <p:cNvSpPr/>
          <p:nvPr/>
        </p:nvSpPr>
        <p:spPr>
          <a:xfrm>
            <a:off x="1606647" y="759656"/>
            <a:ext cx="4853354" cy="8542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chemeClr val="tx1"/>
                </a:solidFill>
              </a:rPr>
              <a:t>შოთის პური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3078" name="Picture 6" descr="Roasted Sweet Potato | Food Drink - Food Asian">
            <a:extLst>
              <a:ext uri="{FF2B5EF4-FFF2-40B4-BE49-F238E27FC236}">
                <a16:creationId xmlns:a16="http://schemas.microsoft.com/office/drawing/2014/main" id="{593F40FC-AB5C-4FD0-A9A0-2E80F3AA8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690" y="2859140"/>
            <a:ext cx="2053883" cy="119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6">
            <a:extLst>
              <a:ext uri="{FF2B5EF4-FFF2-40B4-BE49-F238E27FC236}">
                <a16:creationId xmlns:a16="http://schemas.microsoft.com/office/drawing/2014/main" id="{43482767-8C8C-40D6-AB87-D4D0090FE7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5" r="38762"/>
          <a:stretch/>
        </p:blipFill>
        <p:spPr bwMode="auto">
          <a:xfrm>
            <a:off x="8068378" y="2190896"/>
            <a:ext cx="1219398" cy="295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34D96D-627C-41F9-BCC7-F8E008A357E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882" y="3429000"/>
            <a:ext cx="1056279" cy="16542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4D20C3-7D12-4BCA-9A5F-BE8245E115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937" y="3462084"/>
            <a:ext cx="886994" cy="158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80568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10F134-0E16-4CCE-B426-29AB4AE1C71E}"/>
              </a:ext>
            </a:extLst>
          </p:cNvPr>
          <p:cNvSpPr/>
          <p:nvPr/>
        </p:nvSpPr>
        <p:spPr>
          <a:xfrm>
            <a:off x="1983545" y="5359791"/>
            <a:ext cx="8539087" cy="112861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dirty="0">
                <a:solidFill>
                  <a:schemeClr val="tx1"/>
                </a:solidFill>
              </a:rPr>
              <a:t>დიდედამ ორი შოთი მიართვა ბავშვებს.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9" name="Picture 4" descr="Bakery On Transparent Background Stock Illustration - Download Image Now -  Bakery, Awning, Baked - iStock">
            <a:extLst>
              <a:ext uri="{FF2B5EF4-FFF2-40B4-BE49-F238E27FC236}">
                <a16:creationId xmlns:a16="http://schemas.microsoft.com/office/drawing/2014/main" id="{77140C8C-BC5B-48AF-9EB4-2CA8EAAC4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" t="109" r="5374" b="5109"/>
          <a:stretch/>
        </p:blipFill>
        <p:spPr bwMode="auto">
          <a:xfrm>
            <a:off x="0" y="237370"/>
            <a:ext cx="5842782" cy="496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Roasted Sweet Potato | Food Drink - Food Asian">
            <a:extLst>
              <a:ext uri="{FF2B5EF4-FFF2-40B4-BE49-F238E27FC236}">
                <a16:creationId xmlns:a16="http://schemas.microsoft.com/office/drawing/2014/main" id="{BA02AB67-A415-48CB-BF01-C65E434E0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131" y="2766219"/>
            <a:ext cx="2281040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E60990-C9E9-49BC-9F22-BA5B78B3EFD9}"/>
              </a:ext>
            </a:extLst>
          </p:cNvPr>
          <p:cNvSpPr/>
          <p:nvPr/>
        </p:nvSpPr>
        <p:spPr>
          <a:xfrm>
            <a:off x="685686" y="907717"/>
            <a:ext cx="4471409" cy="812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chemeClr val="tx1"/>
                </a:solidFill>
              </a:rPr>
              <a:t>შოთის პური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7CCC6A9-0FFA-4FD4-A9A7-34BB57242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477" y="2387380"/>
            <a:ext cx="2304103" cy="271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lored drawing of Shoti bread. Vector illustration of Yeast bread food,  usually known in Georgia. Colored Bread sketches.:: tasmeemME.com">
            <a:extLst>
              <a:ext uri="{FF2B5EF4-FFF2-40B4-BE49-F238E27FC236}">
                <a16:creationId xmlns:a16="http://schemas.microsoft.com/office/drawing/2014/main" id="{6D0F4EEA-3EDD-4942-A8E5-CFB3A74AF4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" t="6759" r="43546" b="71150"/>
          <a:stretch/>
        </p:blipFill>
        <p:spPr bwMode="auto">
          <a:xfrm rot="20953702">
            <a:off x="6556342" y="3221944"/>
            <a:ext cx="932436" cy="41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olored drawing of Shoti bread. Vector illustration of Yeast bread food,  usually known in Georgia. Colored Bread sketches.:: tasmeemME.com">
            <a:extLst>
              <a:ext uri="{FF2B5EF4-FFF2-40B4-BE49-F238E27FC236}">
                <a16:creationId xmlns:a16="http://schemas.microsoft.com/office/drawing/2014/main" id="{034B7A3A-4597-4A94-90F1-A30F339A24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" t="9445" r="43547" b="71150"/>
          <a:stretch/>
        </p:blipFill>
        <p:spPr bwMode="auto">
          <a:xfrm rot="20747894">
            <a:off x="4755461" y="3285613"/>
            <a:ext cx="1056217" cy="38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6">
            <a:extLst>
              <a:ext uri="{FF2B5EF4-FFF2-40B4-BE49-F238E27FC236}">
                <a16:creationId xmlns:a16="http://schemas.microsoft.com/office/drawing/2014/main" id="{24574F81-BE49-4F49-8FC2-44D63B62F3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5" r="38762"/>
          <a:stretch/>
        </p:blipFill>
        <p:spPr bwMode="auto">
          <a:xfrm>
            <a:off x="8143364" y="2244002"/>
            <a:ext cx="1219398" cy="295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41BE1F-729F-4CCA-A1BA-1E8617376C1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369" y="3423003"/>
            <a:ext cx="1056279" cy="16542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13E9AA1-F820-4CF3-9D42-B3AF13FDCAD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648" y="3513008"/>
            <a:ext cx="886994" cy="158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10245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DA56CA-0FA8-4D03-B599-E111EDF6D917}"/>
              </a:ext>
            </a:extLst>
          </p:cNvPr>
          <p:cNvSpPr/>
          <p:nvPr/>
        </p:nvSpPr>
        <p:spPr>
          <a:xfrm>
            <a:off x="1012874" y="5064370"/>
            <a:ext cx="9608234" cy="14285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dirty="0">
                <a:solidFill>
                  <a:schemeClr val="tx1"/>
                </a:solidFill>
              </a:rPr>
              <a:t>ბავშვებს შიოდათ და შოთი მიირთვეს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D83104-651C-44C6-9781-D798FB9C7A6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520" y="1991228"/>
            <a:ext cx="1657168" cy="25952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9F049C-B354-476C-970C-FEDB2ED6A1A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917" y="1895234"/>
            <a:ext cx="1489651" cy="2667010"/>
          </a:xfrm>
          <a:prstGeom prst="rect">
            <a:avLst/>
          </a:prstGeom>
        </p:spPr>
      </p:pic>
      <p:pic>
        <p:nvPicPr>
          <p:cNvPr id="8" name="Picture 6" descr="Colored drawing of Shoti bread. Vector illustration of Yeast bread food,  usually known in Georgia. Colored Bread sketches.:: tasmeemME.com">
            <a:extLst>
              <a:ext uri="{FF2B5EF4-FFF2-40B4-BE49-F238E27FC236}">
                <a16:creationId xmlns:a16="http://schemas.microsoft.com/office/drawing/2014/main" id="{F1162A1C-412C-4A65-94ED-F892E8204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" t="9445" r="77928" b="72928"/>
          <a:stretch/>
        </p:blipFill>
        <p:spPr bwMode="auto">
          <a:xfrm>
            <a:off x="6096000" y="3445744"/>
            <a:ext cx="684627" cy="41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olored drawing of Shoti bread. Vector illustration of Yeast bread food,  usually known in Georgia. Colored Bread sketches.:: tasmeemME.com">
            <a:extLst>
              <a:ext uri="{FF2B5EF4-FFF2-40B4-BE49-F238E27FC236}">
                <a16:creationId xmlns:a16="http://schemas.microsoft.com/office/drawing/2014/main" id="{8A0A587F-6881-4EC2-AAF2-430D8DDB03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0" t="18393" r="38926" b="73790"/>
          <a:stretch/>
        </p:blipFill>
        <p:spPr bwMode="auto">
          <a:xfrm rot="17696794">
            <a:off x="3331971" y="2708003"/>
            <a:ext cx="888676" cy="25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912331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Pin em Art">
            <a:extLst>
              <a:ext uri="{FF2B5EF4-FFF2-40B4-BE49-F238E27FC236}">
                <a16:creationId xmlns:a16="http://schemas.microsoft.com/office/drawing/2014/main" id="{480917FA-2631-4259-AEB9-4971E9FB03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2" r="111"/>
          <a:stretch/>
        </p:blipFill>
        <p:spPr bwMode="auto">
          <a:xfrm rot="802564">
            <a:off x="5915610" y="3222144"/>
            <a:ext cx="858625" cy="121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0C5951-A9F5-4DE9-A197-0D0E1D384B11}"/>
              </a:ext>
            </a:extLst>
          </p:cNvPr>
          <p:cNvSpPr/>
          <p:nvPr/>
        </p:nvSpPr>
        <p:spPr>
          <a:xfrm>
            <a:off x="1830559" y="5228657"/>
            <a:ext cx="7911904" cy="101287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dirty="0">
                <a:solidFill>
                  <a:schemeClr val="tx1"/>
                </a:solidFill>
              </a:rPr>
              <a:t>იამ თავისი დათვი გაასეირნა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A43918-03CE-4ADE-937F-8F8C9F8AE43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08" y="1845551"/>
            <a:ext cx="1875692" cy="293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2523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56A1054-FF41-41A3-9320-832CBF526606}"/>
              </a:ext>
            </a:extLst>
          </p:cNvPr>
          <p:cNvSpPr/>
          <p:nvPr/>
        </p:nvSpPr>
        <p:spPr>
          <a:xfrm>
            <a:off x="1125414" y="5444197"/>
            <a:ext cx="10353823" cy="8862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dirty="0">
                <a:solidFill>
                  <a:schemeClr val="tx1"/>
                </a:solidFill>
              </a:rPr>
              <a:t>იამ მას შოთი შესთავაზა,-ვითომ დათვს შიაო</a:t>
            </a:r>
            <a:r>
              <a:rPr lang="ka-GE" sz="44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7172" name="Picture 4" descr="Pin em Art">
            <a:extLst>
              <a:ext uri="{FF2B5EF4-FFF2-40B4-BE49-F238E27FC236}">
                <a16:creationId xmlns:a16="http://schemas.microsoft.com/office/drawing/2014/main" id="{E48C99FF-A983-4369-9839-9C227C11E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2" r="111"/>
          <a:stretch/>
        </p:blipFill>
        <p:spPr bwMode="auto">
          <a:xfrm>
            <a:off x="5872978" y="3197050"/>
            <a:ext cx="935392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411E90-EB39-4BAD-AD82-2A494F42BF0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08" y="1845551"/>
            <a:ext cx="1875692" cy="2937464"/>
          </a:xfrm>
          <a:prstGeom prst="rect">
            <a:avLst/>
          </a:prstGeom>
        </p:spPr>
      </p:pic>
      <p:pic>
        <p:nvPicPr>
          <p:cNvPr id="13" name="Picture 6" descr="Roasted Sweet Potato | Food Drink - Food Asian">
            <a:extLst>
              <a:ext uri="{FF2B5EF4-FFF2-40B4-BE49-F238E27FC236}">
                <a16:creationId xmlns:a16="http://schemas.microsoft.com/office/drawing/2014/main" id="{0454C5AC-CD6D-411B-AFC6-E786E9243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7949">
            <a:off x="3579449" y="2655218"/>
            <a:ext cx="915257" cy="53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91999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851F771-4B43-4E3C-A015-4D9DAAD39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526" y="115014"/>
            <a:ext cx="6102261" cy="517495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BB1824-0637-43BA-9638-FF09A38FB9FC}"/>
              </a:ext>
            </a:extLst>
          </p:cNvPr>
          <p:cNvSpPr/>
          <p:nvPr/>
        </p:nvSpPr>
        <p:spPr>
          <a:xfrm>
            <a:off x="1345809" y="5615973"/>
            <a:ext cx="10037126" cy="97067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dirty="0">
                <a:solidFill>
                  <a:schemeClr val="tx1"/>
                </a:solidFill>
              </a:rPr>
              <a:t>შინ რომ მივიდნენ, შოთი დედასაც მიართვეს.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6146" name="Picture 2" descr="Den Tecknad Filmmodern Och Dottern Har En Lunch Med En Kafétabell Vektor Illustrationer - Illustration av vektor, stol: 107159287">
            <a:extLst>
              <a:ext uri="{FF2B5EF4-FFF2-40B4-BE49-F238E27FC236}">
                <a16:creationId xmlns:a16="http://schemas.microsoft.com/office/drawing/2014/main" id="{35B3D713-2394-427D-BACD-3AB9953A2D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5" r="21042" b="5324"/>
          <a:stretch/>
        </p:blipFill>
        <p:spPr bwMode="auto">
          <a:xfrm>
            <a:off x="4265426" y="2426518"/>
            <a:ext cx="1015248" cy="253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6">
            <a:extLst>
              <a:ext uri="{FF2B5EF4-FFF2-40B4-BE49-F238E27FC236}">
                <a16:creationId xmlns:a16="http://schemas.microsoft.com/office/drawing/2014/main" id="{8919A499-6DC0-4545-A361-8F42DB8E84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71"/>
          <a:stretch/>
        </p:blipFill>
        <p:spPr bwMode="auto">
          <a:xfrm>
            <a:off x="1292886" y="2313977"/>
            <a:ext cx="1015248" cy="248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olored drawing of Shoti bread. Vector illustration of Yeast bread food,  usually known in Georgia. Colored Bread sketches.:: tasmeemME.com">
            <a:extLst>
              <a:ext uri="{FF2B5EF4-FFF2-40B4-BE49-F238E27FC236}">
                <a16:creationId xmlns:a16="http://schemas.microsoft.com/office/drawing/2014/main" id="{5C53FEE2-E239-49D3-A6BA-E552731667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" t="9445" r="43547" b="71150"/>
          <a:stretch/>
        </p:blipFill>
        <p:spPr bwMode="auto">
          <a:xfrm rot="20950354">
            <a:off x="3553145" y="3111281"/>
            <a:ext cx="871316" cy="31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CE7066-35E9-4974-9D12-8A95F0E719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27" y="3324367"/>
            <a:ext cx="942319" cy="14757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646346-D143-4E16-AB0B-6A409DEB0F6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13" y="3417895"/>
            <a:ext cx="824270" cy="1475739"/>
          </a:xfrm>
          <a:prstGeom prst="rect">
            <a:avLst/>
          </a:prstGeom>
        </p:spPr>
      </p:pic>
      <p:pic>
        <p:nvPicPr>
          <p:cNvPr id="14" name="Picture 4" descr="Pin em Art">
            <a:extLst>
              <a:ext uri="{FF2B5EF4-FFF2-40B4-BE49-F238E27FC236}">
                <a16:creationId xmlns:a16="http://schemas.microsoft.com/office/drawing/2014/main" id="{FAED1754-EE6D-449A-8118-63CBC87E6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2" r="111"/>
          <a:stretch/>
        </p:blipFill>
        <p:spPr bwMode="auto">
          <a:xfrm rot="1048997">
            <a:off x="3080041" y="4106966"/>
            <a:ext cx="397642" cy="56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037131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DB2F737-3146-49F1-9F2F-EC7284D32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430" y="365125"/>
            <a:ext cx="5874449" cy="507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B39628F-D3AE-4A56-82CC-A7684961064B}"/>
              </a:ext>
            </a:extLst>
          </p:cNvPr>
          <p:cNvSpPr/>
          <p:nvPr/>
        </p:nvSpPr>
        <p:spPr>
          <a:xfrm>
            <a:off x="1603717" y="5781822"/>
            <a:ext cx="9406596" cy="71105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>
                <a:solidFill>
                  <a:schemeClr val="tx1"/>
                </a:solidFill>
              </a:rPr>
              <a:t>დაჩი და ბუბა მუზეუმში მიდიან</a:t>
            </a:r>
            <a:r>
              <a:rPr lang="ka-GE" dirty="0"/>
              <a:t>.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999662-3A4C-46AE-8467-7CA5C89FA2A3}"/>
              </a:ext>
            </a:extLst>
          </p:cNvPr>
          <p:cNvSpPr/>
          <p:nvPr/>
        </p:nvSpPr>
        <p:spPr>
          <a:xfrm>
            <a:off x="7268020" y="1927274"/>
            <a:ext cx="2804448" cy="57677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400" dirty="0">
                <a:solidFill>
                  <a:schemeClr val="tx1"/>
                </a:solidFill>
              </a:rPr>
              <a:t>მ უ ზ ე უ მ ი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40631-30EF-46A9-979E-C54E83F6F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51" y="3485035"/>
            <a:ext cx="1038745" cy="185972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09D0536-D866-465D-9AC4-8EA31F5B6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44" y="3501894"/>
            <a:ext cx="1038746" cy="184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425948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1DD97B-96C0-428F-A35C-278B2BCDC6C3}"/>
              </a:ext>
            </a:extLst>
          </p:cNvPr>
          <p:cNvSpPr/>
          <p:nvPr/>
        </p:nvSpPr>
        <p:spPr>
          <a:xfrm>
            <a:off x="2175803" y="5683348"/>
            <a:ext cx="8018585" cy="84406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ბავშვები ეზოში ბურთს თამაშობენ.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052" name="Picture 4" descr="Yard Vectors &amp; Illustrations for Free Download | Freepik">
            <a:extLst>
              <a:ext uri="{FF2B5EF4-FFF2-40B4-BE49-F238E27FC236}">
                <a16:creationId xmlns:a16="http://schemas.microsoft.com/office/drawing/2014/main" id="{394CD5C1-5086-4A88-821D-97F09C57A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00" y="208889"/>
            <a:ext cx="8693675" cy="480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547E3D-631E-4CE0-AA88-8438338A62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066" y="3193892"/>
            <a:ext cx="855829" cy="1532242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B00D1DC3-D831-4B7C-948F-A82AEA79B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750" y="3221676"/>
            <a:ext cx="855829" cy="151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BA13B3-2CD1-4CB5-8A2B-666AADF2D0D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581" y="2331320"/>
            <a:ext cx="824800" cy="12916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89C772-0B3B-4382-A2C2-87A753235EB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00" y="2982351"/>
            <a:ext cx="909845" cy="1092496"/>
          </a:xfrm>
          <a:prstGeom prst="rect">
            <a:avLst/>
          </a:prstGeom>
        </p:spPr>
      </p:pic>
      <p:pic>
        <p:nvPicPr>
          <p:cNvPr id="2058" name="Picture 10" descr="Football Ball PNG Transparent Images Free Download | Vector Files | Pngtree">
            <a:extLst>
              <a:ext uri="{FF2B5EF4-FFF2-40B4-BE49-F238E27FC236}">
                <a16:creationId xmlns:a16="http://schemas.microsoft.com/office/drawing/2014/main" id="{ABD93DBE-35DD-4CA2-959B-2EFF9614B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35" y="3193892"/>
            <a:ext cx="1471612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437630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0FF527-5D90-4BB8-862A-EE023F8DCA8C}"/>
              </a:ext>
            </a:extLst>
          </p:cNvPr>
          <p:cNvSpPr/>
          <p:nvPr/>
        </p:nvSpPr>
        <p:spPr>
          <a:xfrm>
            <a:off x="2086707" y="5833393"/>
            <a:ext cx="8018585" cy="84406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ბავშვები ეზოში ბურთს თამაშობენ.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ED7C66-2FD3-4E90-97F3-87822B958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98" y="0"/>
            <a:ext cx="7540283" cy="5677028"/>
          </a:xfrm>
          <a:prstGeom prst="rect">
            <a:avLst/>
          </a:prstGeom>
        </p:spPr>
      </p:pic>
      <p:pic>
        <p:nvPicPr>
          <p:cNvPr id="6" name="Picture 10" descr="Football Ball PNG Transparent Images Free Download | Vector Files | Pngtree">
            <a:extLst>
              <a:ext uri="{FF2B5EF4-FFF2-40B4-BE49-F238E27FC236}">
                <a16:creationId xmlns:a16="http://schemas.microsoft.com/office/drawing/2014/main" id="{55E20C3B-61BA-47C6-AD79-C8CF89A7F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3" y="4143803"/>
            <a:ext cx="1151267" cy="134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F24D59-B391-46F2-8343-A5A21FBC8A0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50" y="3524046"/>
            <a:ext cx="675961" cy="105860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B3E3DEDE-AF08-4FE7-B7E6-A433D0985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608" y="4294385"/>
            <a:ext cx="689113" cy="122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42B6EA-3887-4453-B916-CF8F1C09FB6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017" y="4053347"/>
            <a:ext cx="776007" cy="931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DB7512-BBFA-41D9-94C5-378A5F30A7E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24" y="4077339"/>
            <a:ext cx="74038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78268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14" descr="wooden mixing spoon clipart - Clip Art Library">
            <a:extLst>
              <a:ext uri="{FF2B5EF4-FFF2-40B4-BE49-F238E27FC236}">
                <a16:creationId xmlns:a16="http://schemas.microsoft.com/office/drawing/2014/main" id="{5313A81F-FA9D-47A3-AABF-F0F6D30A8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29323">
            <a:off x="2752330" y="3486317"/>
            <a:ext cx="1613100" cy="90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DAAA553-0A67-439C-970D-7D53612670F7}"/>
              </a:ext>
            </a:extLst>
          </p:cNvPr>
          <p:cNvSpPr/>
          <p:nvPr/>
        </p:nvSpPr>
        <p:spPr>
          <a:xfrm>
            <a:off x="1026941" y="5564407"/>
            <a:ext cx="10691446" cy="92846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ბაბუა თათარას ურევს, ბებია ჩურჩხელებს ავლებს.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hurchkhela icon traditional sausage-shaped candy Vector Image">
            <a:extLst>
              <a:ext uri="{FF2B5EF4-FFF2-40B4-BE49-F238E27FC236}">
                <a16:creationId xmlns:a16="http://schemas.microsoft.com/office/drawing/2014/main" id="{C9DE3376-8AB6-47EF-9509-189EB8B3E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6" t="5324" r="27699" b="14872"/>
          <a:stretch/>
        </p:blipFill>
        <p:spPr bwMode="auto">
          <a:xfrm>
            <a:off x="10074384" y="2022126"/>
            <a:ext cx="1505244" cy="305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randfather PNG Clipart | PNG Mart">
            <a:extLst>
              <a:ext uri="{FF2B5EF4-FFF2-40B4-BE49-F238E27FC236}">
                <a16:creationId xmlns:a16="http://schemas.microsoft.com/office/drawing/2014/main" id="{B9BDA1EA-9F38-4F75-95D3-845B10526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305" y="641106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lay Pot Stock Illustrations, Cliparts and Royalty Free Clay Pot Vectors">
            <a:extLst>
              <a:ext uri="{FF2B5EF4-FFF2-40B4-BE49-F238E27FC236}">
                <a16:creationId xmlns:a16="http://schemas.microsoft.com/office/drawing/2014/main" id="{53C84E12-E02A-422E-A445-8EF483890C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9" t="17348" r="8214" b="14674"/>
          <a:stretch/>
        </p:blipFill>
        <p:spPr bwMode="auto">
          <a:xfrm>
            <a:off x="2825488" y="3768237"/>
            <a:ext cx="1969477" cy="163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appy Grandparents day, set of three poses. Cute smiling old woman.  Cheerful grandmother cartoon character holding flowers, holding a ball of  yarn and Stock Vector Image &amp; Art - Alamy">
            <a:extLst>
              <a:ext uri="{FF2B5EF4-FFF2-40B4-BE49-F238E27FC236}">
                <a16:creationId xmlns:a16="http://schemas.microsoft.com/office/drawing/2014/main" id="{D3A77D3E-36BD-4E17-8E62-58AA563AAA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7" t="9348" r="35192" b="13846"/>
          <a:stretch/>
        </p:blipFill>
        <p:spPr bwMode="auto">
          <a:xfrm>
            <a:off x="6372664" y="825109"/>
            <a:ext cx="1760487" cy="439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30+ Churchkhela Illustrations Illustrations, Royalty-Free Vector Graphics &amp; Clip  Art - iStock">
            <a:extLst>
              <a:ext uri="{FF2B5EF4-FFF2-40B4-BE49-F238E27FC236}">
                <a16:creationId xmlns:a16="http://schemas.microsoft.com/office/drawing/2014/main" id="{59D7764B-3D05-42C2-B980-E04DCBF97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7" t="16126" r="31982" b="5331"/>
          <a:stretch/>
        </p:blipFill>
        <p:spPr bwMode="auto">
          <a:xfrm>
            <a:off x="5512191" y="2378275"/>
            <a:ext cx="1167618" cy="172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04592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FB399C-5917-4EA4-86A4-6E7982432DC4}"/>
              </a:ext>
            </a:extLst>
          </p:cNvPr>
          <p:cNvSpPr/>
          <p:nvPr/>
        </p:nvSpPr>
        <p:spPr>
          <a:xfrm>
            <a:off x="3935994" y="2465334"/>
            <a:ext cx="4757839" cy="18112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dirty="0">
                <a:solidFill>
                  <a:schemeClr val="tx1"/>
                </a:solidFill>
              </a:rPr>
              <a:t>ზამთარი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612460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016726-35CE-4430-8B58-1EC5C6C9AE47}"/>
              </a:ext>
            </a:extLst>
          </p:cNvPr>
          <p:cNvSpPr/>
          <p:nvPr/>
        </p:nvSpPr>
        <p:spPr>
          <a:xfrm>
            <a:off x="3657600" y="5753686"/>
            <a:ext cx="4642338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ზამთარია.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098" name="Picture 2" descr="Page 15 | Snow Mountain Clipart Images - Free Download on Freepik">
            <a:extLst>
              <a:ext uri="{FF2B5EF4-FFF2-40B4-BE49-F238E27FC236}">
                <a16:creationId xmlns:a16="http://schemas.microsoft.com/office/drawing/2014/main" id="{AAB784A4-DD54-4BC9-8C40-6933A02F2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444" y="246185"/>
            <a:ext cx="596265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898751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FB399C-5917-4EA4-86A4-6E7982432DC4}"/>
              </a:ext>
            </a:extLst>
          </p:cNvPr>
          <p:cNvSpPr/>
          <p:nvPr/>
        </p:nvSpPr>
        <p:spPr>
          <a:xfrm>
            <a:off x="2346960" y="5634746"/>
            <a:ext cx="7498080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თოვს. მიდამო თეთრად მოირთო.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146" name="Picture 2" descr="Winter Snowfall - GIF - Lena Design">
            <a:extLst>
              <a:ext uri="{FF2B5EF4-FFF2-40B4-BE49-F238E27FC236}">
                <a16:creationId xmlns:a16="http://schemas.microsoft.com/office/drawing/2014/main" id="{FBFFDBE4-73E3-4AFE-A010-3133CAE23D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739" y="365125"/>
            <a:ext cx="5098366" cy="509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830165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11977E-9E55-4F98-92B3-D22FF7A7E1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" t="8889" b="4752"/>
          <a:stretch/>
        </p:blipFill>
        <p:spPr>
          <a:xfrm>
            <a:off x="2751622" y="57447"/>
            <a:ext cx="7147619" cy="5352710"/>
          </a:xfrm>
          <a:prstGeom prst="rect">
            <a:avLst/>
          </a:prstGeom>
        </p:spPr>
      </p:pic>
      <p:pic>
        <p:nvPicPr>
          <p:cNvPr id="13" name="Picture 12" descr="Lumberjack Free content Clip art - Cliparts Lumber Logs png download -  2400*1167 - Free Transparent Lumberjack png Download. - Clip Art Library">
            <a:extLst>
              <a:ext uri="{FF2B5EF4-FFF2-40B4-BE49-F238E27FC236}">
                <a16:creationId xmlns:a16="http://schemas.microsoft.com/office/drawing/2014/main" id="{3CD7D2D1-715B-4C53-BE0E-F247815A4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6063">
            <a:off x="8220352" y="4355185"/>
            <a:ext cx="1001378" cy="48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Lumberjack Free content Clip art - Cliparts Lumber Logs png download -  2400*1167 - Free Transparent Lumberjack png Download. - Clip Art Library">
            <a:extLst>
              <a:ext uri="{FF2B5EF4-FFF2-40B4-BE49-F238E27FC236}">
                <a16:creationId xmlns:a16="http://schemas.microsoft.com/office/drawing/2014/main" id="{74399D47-B45E-44D4-A9BB-E940034D1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867">
            <a:off x="8570240" y="4275472"/>
            <a:ext cx="1144089" cy="55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B40357A-CBB3-4786-9D73-6948C153E2DE}"/>
              </a:ext>
            </a:extLst>
          </p:cNvPr>
          <p:cNvSpPr/>
          <p:nvPr/>
        </p:nvSpPr>
        <p:spPr>
          <a:xfrm>
            <a:off x="2751622" y="5852574"/>
            <a:ext cx="7498080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მამა შეშას ეზიდება.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204" name="Picture 12" descr="Lumberjack Free content Clip art - Cliparts Lumber Logs png download -  2400*1167 - Free Transparent Lumberjack png Download. - Clip Art Library">
            <a:extLst>
              <a:ext uri="{FF2B5EF4-FFF2-40B4-BE49-F238E27FC236}">
                <a16:creationId xmlns:a16="http://schemas.microsoft.com/office/drawing/2014/main" id="{E47EA984-18AA-4806-97D2-01E65B722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6557">
            <a:off x="5384911" y="3284039"/>
            <a:ext cx="1001378" cy="48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Lumberjack Free content Clip art - Cliparts Lumber Logs png download -  2400*1167 - Free Transparent Lumberjack png Download. - Clip Art Library">
            <a:extLst>
              <a:ext uri="{FF2B5EF4-FFF2-40B4-BE49-F238E27FC236}">
                <a16:creationId xmlns:a16="http://schemas.microsoft.com/office/drawing/2014/main" id="{B4F1C828-2479-48D3-9A55-33C1BF219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4264">
            <a:off x="8970394" y="4209205"/>
            <a:ext cx="1001378" cy="48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3129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62F9E-3C92-4926-A8EA-C6AF90AEF209}"/>
              </a:ext>
            </a:extLst>
          </p:cNvPr>
          <p:cNvSpPr/>
          <p:nvPr/>
        </p:nvSpPr>
        <p:spPr>
          <a:xfrm>
            <a:off x="2751622" y="5852574"/>
            <a:ext cx="7498080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 ბაბუა მარანშია და სურსათს აბინავებს.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218" name="Picture 2" descr="420+ Finished Basement Illustrations, Royalty-Free Vector Graphics &amp; Clip  Art - iStock | Home finished basement, Finished basement house, Family in  finished basement">
            <a:extLst>
              <a:ext uri="{FF2B5EF4-FFF2-40B4-BE49-F238E27FC236}">
                <a16:creationId xmlns:a16="http://schemas.microsoft.com/office/drawing/2014/main" id="{0D99A7D0-D4A1-4D98-8615-8590F73C1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825" y="365125"/>
            <a:ext cx="7210877" cy="50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randfather PNG Clipart | PNG Mart">
            <a:extLst>
              <a:ext uri="{FF2B5EF4-FFF2-40B4-BE49-F238E27FC236}">
                <a16:creationId xmlns:a16="http://schemas.microsoft.com/office/drawing/2014/main" id="{F1CCE9EA-2AEF-4296-A2F3-5A78179FB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414" y="2602222"/>
            <a:ext cx="2817586" cy="281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ooking pot clipart design illustration 9304204 PNG">
            <a:extLst>
              <a:ext uri="{FF2B5EF4-FFF2-40B4-BE49-F238E27FC236}">
                <a16:creationId xmlns:a16="http://schemas.microsoft.com/office/drawing/2014/main" id="{C49742B9-86AC-44D9-B165-C30B87105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" r="38577"/>
          <a:stretch/>
        </p:blipFill>
        <p:spPr bwMode="auto">
          <a:xfrm rot="21385545">
            <a:off x="6731793" y="2144878"/>
            <a:ext cx="705461" cy="5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ooking pot clipart design illustration 9384261 PNG">
            <a:extLst>
              <a:ext uri="{FF2B5EF4-FFF2-40B4-BE49-F238E27FC236}">
                <a16:creationId xmlns:a16="http://schemas.microsoft.com/office/drawing/2014/main" id="{EE161E8F-95E3-4AA9-B277-84668DD9C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047" y="2007109"/>
            <a:ext cx="1504637" cy="93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Canned food clip art at vector clip art - Clipartix">
            <a:extLst>
              <a:ext uri="{FF2B5EF4-FFF2-40B4-BE49-F238E27FC236}">
                <a16:creationId xmlns:a16="http://schemas.microsoft.com/office/drawing/2014/main" id="{8AC68674-B03D-4812-99FF-A7A23819C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592" y="2756685"/>
            <a:ext cx="1033901" cy="101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transparent canned food png - Clip Art Library">
            <a:extLst>
              <a:ext uri="{FF2B5EF4-FFF2-40B4-BE49-F238E27FC236}">
                <a16:creationId xmlns:a16="http://schemas.microsoft.com/office/drawing/2014/main" id="{0423F94A-C79E-46E7-8813-D51F10715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427" y="1167621"/>
            <a:ext cx="652368" cy="65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0" name="Picture 24" descr="transparent canned food png - Clip Art Library">
            <a:extLst>
              <a:ext uri="{FF2B5EF4-FFF2-40B4-BE49-F238E27FC236}">
                <a16:creationId xmlns:a16="http://schemas.microsoft.com/office/drawing/2014/main" id="{49C7BF69-FEEB-418E-9F24-E1372760B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095" y="1138711"/>
            <a:ext cx="681278" cy="68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2" name="Picture 26" descr="transparent canned food png - Clip Art Library">
            <a:extLst>
              <a:ext uri="{FF2B5EF4-FFF2-40B4-BE49-F238E27FC236}">
                <a16:creationId xmlns:a16="http://schemas.microsoft.com/office/drawing/2014/main" id="{A81096FC-8EC3-4EE1-88A3-1FDD3D9A1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849" y="1155855"/>
            <a:ext cx="660400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915661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2F61-06DF-4238-A5E2-30F806BC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2578A01-9745-49B3-A7CD-7248AE20011B}"/>
              </a:ext>
            </a:extLst>
          </p:cNvPr>
          <p:cNvSpPr/>
          <p:nvPr/>
        </p:nvSpPr>
        <p:spPr>
          <a:xfrm>
            <a:off x="1871003" y="5634746"/>
            <a:ext cx="7815991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დაჩი და ია ეზოში ჩავიდნენ სათამაშოდ.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50ABF8-347C-4FE1-B730-383CF747C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75" y="122814"/>
            <a:ext cx="7922049" cy="5385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433265-5411-4164-A45D-B61AC135A0E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548" y="2671282"/>
            <a:ext cx="1368876" cy="2450782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ED88BA9-1476-47F5-B844-7BBD89E91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740" y="3868615"/>
            <a:ext cx="1094734" cy="94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0E6A55A1-C736-4EA2-A5D0-EAD74FB5F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036" y="3077799"/>
            <a:ext cx="1702608" cy="204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67337BCE-67B9-4C6B-BBF5-19C5A51D3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41" y="3962112"/>
            <a:ext cx="1388998" cy="90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Beanie Winter Hat clipart transparent - Clipart World">
            <a:extLst>
              <a:ext uri="{FF2B5EF4-FFF2-40B4-BE49-F238E27FC236}">
                <a16:creationId xmlns:a16="http://schemas.microsoft.com/office/drawing/2014/main" id="{2CCCEFE7-858D-4F8B-95E8-5B736E8B6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018" y="1913205"/>
            <a:ext cx="1702607" cy="146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960523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B92DA31-C507-4931-9760-68022853B8D7}"/>
              </a:ext>
            </a:extLst>
          </p:cNvPr>
          <p:cNvSpPr/>
          <p:nvPr/>
        </p:nvSpPr>
        <p:spPr>
          <a:xfrm>
            <a:off x="2433711" y="5852574"/>
            <a:ext cx="7815991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ეზო უბნის ბავშვებით აივსო.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0" name="Picture 6" descr="Winter And Children Royalty Free SVG, Cliparts, Vectors, And Stock  Illustration. Image 9775362.">
            <a:extLst>
              <a:ext uri="{FF2B5EF4-FFF2-40B4-BE49-F238E27FC236}">
                <a16:creationId xmlns:a16="http://schemas.microsoft.com/office/drawing/2014/main" id="{1D2979FB-2959-4922-8FE7-B731AF348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900" y="397956"/>
            <a:ext cx="5761611" cy="483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891626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926507-F741-4341-88E0-08A8F10726F0}"/>
              </a:ext>
            </a:extLst>
          </p:cNvPr>
          <p:cNvSpPr/>
          <p:nvPr/>
        </p:nvSpPr>
        <p:spPr>
          <a:xfrm>
            <a:off x="2433711" y="5852574"/>
            <a:ext cx="7815991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მოვიდნენ:მაია, ბადრი, დათო, ნუნუ, ბუბა, ბესო.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C72080-F648-4773-9D7D-7ED41A542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0" t="10283" r="17096" b="10669"/>
          <a:stretch/>
        </p:blipFill>
        <p:spPr>
          <a:xfrm>
            <a:off x="2307232" y="182821"/>
            <a:ext cx="7577535" cy="5401220"/>
          </a:xfrm>
          <a:prstGeom prst="rect">
            <a:avLst/>
          </a:prstGeom>
        </p:spPr>
      </p:pic>
      <p:pic>
        <p:nvPicPr>
          <p:cNvPr id="2054" name="Picture 6" descr="Winter Clip Art - Winter Images">
            <a:extLst>
              <a:ext uri="{FF2B5EF4-FFF2-40B4-BE49-F238E27FC236}">
                <a16:creationId xmlns:a16="http://schemas.microsoft.com/office/drawing/2014/main" id="{5303DF26-5EBD-431E-BDC8-188608102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031" y="3861971"/>
            <a:ext cx="759187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296002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7E2A3A-7D98-4622-81BC-990416F65524}"/>
              </a:ext>
            </a:extLst>
          </p:cNvPr>
          <p:cNvSpPr/>
          <p:nvPr/>
        </p:nvSpPr>
        <p:spPr>
          <a:xfrm>
            <a:off x="2433711" y="5852574"/>
            <a:ext cx="7815991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მაია და ია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ka-GE" sz="3200" dirty="0">
                <a:solidFill>
                  <a:schemeClr val="tx1"/>
                </a:solidFill>
              </a:rPr>
              <a:t>მიმისთან ერთობიან.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8F86DF-9BAF-4B3E-9448-9BFB79E45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75" y="166357"/>
            <a:ext cx="7922049" cy="5385324"/>
          </a:xfrm>
          <a:prstGeom prst="rect">
            <a:avLst/>
          </a:prstGeom>
        </p:spPr>
      </p:pic>
      <p:pic>
        <p:nvPicPr>
          <p:cNvPr id="8" name="Picture 6" descr="Winter Clip Art - Winter Images">
            <a:extLst>
              <a:ext uri="{FF2B5EF4-FFF2-40B4-BE49-F238E27FC236}">
                <a16:creationId xmlns:a16="http://schemas.microsoft.com/office/drawing/2014/main" id="{C575C4F5-5456-47EC-8407-27FA0C640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45" y="3429000"/>
            <a:ext cx="1026626" cy="179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6">
            <a:extLst>
              <a:ext uri="{FF2B5EF4-FFF2-40B4-BE49-F238E27FC236}">
                <a16:creationId xmlns:a16="http://schemas.microsoft.com/office/drawing/2014/main" id="{07F8D04A-7555-45BA-B315-41F7D3F8A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391" y="3429000"/>
            <a:ext cx="1597772" cy="191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8">
            <a:extLst>
              <a:ext uri="{FF2B5EF4-FFF2-40B4-BE49-F238E27FC236}">
                <a16:creationId xmlns:a16="http://schemas.microsoft.com/office/drawing/2014/main" id="{8997CDEA-A015-4DBF-A990-9906D72F4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778" y="4194629"/>
            <a:ext cx="1388998" cy="100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284402-1D10-46D6-B185-69720795681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839" y="4256727"/>
            <a:ext cx="912130" cy="129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25108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347053-3C38-4B7A-BB38-503E8D99F134}"/>
              </a:ext>
            </a:extLst>
          </p:cNvPr>
          <p:cNvSpPr/>
          <p:nvPr/>
        </p:nvSpPr>
        <p:spPr>
          <a:xfrm>
            <a:off x="2096087" y="5697416"/>
            <a:ext cx="8153616" cy="10132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აი, რიჩი მორბის რიჩის ბურთის თამაში უნდა.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C93D87-095C-4CEE-949D-D89EEA435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75" y="147296"/>
            <a:ext cx="7922049" cy="5385324"/>
          </a:xfrm>
          <a:prstGeom prst="rect">
            <a:avLst/>
          </a:prstGeom>
        </p:spPr>
      </p:pic>
      <p:pic>
        <p:nvPicPr>
          <p:cNvPr id="6" name="Picture 26">
            <a:extLst>
              <a:ext uri="{FF2B5EF4-FFF2-40B4-BE49-F238E27FC236}">
                <a16:creationId xmlns:a16="http://schemas.microsoft.com/office/drawing/2014/main" id="{BAD272F3-FC10-4CC9-A762-F6E8F5660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077" y="3669088"/>
            <a:ext cx="1397809" cy="167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DE9752-F695-4A38-BC39-3355C491083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744" y="4148409"/>
            <a:ext cx="844530" cy="1198982"/>
          </a:xfrm>
          <a:prstGeom prst="rect">
            <a:avLst/>
          </a:prstGeom>
        </p:spPr>
      </p:pic>
      <p:pic>
        <p:nvPicPr>
          <p:cNvPr id="8" name="Picture 28">
            <a:extLst>
              <a:ext uri="{FF2B5EF4-FFF2-40B4-BE49-F238E27FC236}">
                <a16:creationId xmlns:a16="http://schemas.microsoft.com/office/drawing/2014/main" id="{95F4A1A2-4CC9-48E8-8FD3-35CDF632D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583" y="4344647"/>
            <a:ext cx="1155119" cy="82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Winter Clip Art - Winter Images">
            <a:extLst>
              <a:ext uri="{FF2B5EF4-FFF2-40B4-BE49-F238E27FC236}">
                <a16:creationId xmlns:a16="http://schemas.microsoft.com/office/drawing/2014/main" id="{7F87007D-A0E6-47AF-8A1C-2F90AB796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398" y="3773714"/>
            <a:ext cx="901288" cy="157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F0876A-CD70-44E6-80C4-F268694476A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9564">
            <a:off x="5644609" y="2729782"/>
            <a:ext cx="1048932" cy="111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496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FBEF46-370D-44A5-9E05-CF3FB2F4F4C2}"/>
              </a:ext>
            </a:extLst>
          </p:cNvPr>
          <p:cNvSpPr/>
          <p:nvPr/>
        </p:nvSpPr>
        <p:spPr>
          <a:xfrm>
            <a:off x="2433711" y="5852574"/>
            <a:ext cx="7815991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ბავშები დარბიან და თამაშობენ, რიჩი მათ დასდევს.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FD85EE-1772-4058-9BA0-5144D84671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0" t="10283" r="17096" b="10669"/>
          <a:stretch/>
        </p:blipFill>
        <p:spPr>
          <a:xfrm>
            <a:off x="2307232" y="182821"/>
            <a:ext cx="7577535" cy="54012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F23313-0F43-435A-AEED-FF6E4355A2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2127">
            <a:off x="7183172" y="4307967"/>
            <a:ext cx="846104" cy="902510"/>
          </a:xfrm>
          <a:prstGeom prst="rect">
            <a:avLst/>
          </a:prstGeom>
        </p:spPr>
      </p:pic>
      <p:pic>
        <p:nvPicPr>
          <p:cNvPr id="3074" name="Picture 2" descr="Free Transparent Ball Cliparts, Download Free Transparent Ball Cliparts png  images, Free ClipArts on Clipart Library">
            <a:extLst>
              <a:ext uri="{FF2B5EF4-FFF2-40B4-BE49-F238E27FC236}">
                <a16:creationId xmlns:a16="http://schemas.microsoft.com/office/drawing/2014/main" id="{5BC80C7A-9979-4CF3-8CBE-DC6E809C7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966" y="4499429"/>
            <a:ext cx="426217" cy="42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34393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D453792-A46F-49DD-B79D-9E82A959CE20}"/>
              </a:ext>
            </a:extLst>
          </p:cNvPr>
          <p:cNvSpPr/>
          <p:nvPr/>
        </p:nvSpPr>
        <p:spPr>
          <a:xfrm>
            <a:off x="2433711" y="5852574"/>
            <a:ext cx="7815991" cy="8581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რა მშვენიერია ზამთარი!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 descr="Winter Snowfall - GIF - Lena Design">
            <a:extLst>
              <a:ext uri="{FF2B5EF4-FFF2-40B4-BE49-F238E27FC236}">
                <a16:creationId xmlns:a16="http://schemas.microsoft.com/office/drawing/2014/main" id="{28DCCCCA-60CC-48B8-9665-91576E6F275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739" y="365125"/>
            <a:ext cx="5098366" cy="509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434450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AB81806-1706-488A-B113-00FFC9627523}"/>
              </a:ext>
            </a:extLst>
          </p:cNvPr>
          <p:cNvSpPr/>
          <p:nvPr/>
        </p:nvSpPr>
        <p:spPr>
          <a:xfrm>
            <a:off x="2917371" y="3062514"/>
            <a:ext cx="6357257" cy="11175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dirty="0">
                <a:solidFill>
                  <a:schemeClr val="tx1"/>
                </a:solidFill>
              </a:rPr>
              <a:t>დაჩის სკოლა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456264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ED2E7A-0579-4F9E-A867-61393C3BF53F}"/>
              </a:ext>
            </a:extLst>
          </p:cNvPr>
          <p:cNvSpPr/>
          <p:nvPr/>
        </p:nvSpPr>
        <p:spPr>
          <a:xfrm>
            <a:off x="2271485" y="5196114"/>
            <a:ext cx="7649029" cy="11175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dirty="0">
                <a:solidFill>
                  <a:schemeClr val="tx1"/>
                </a:solidFill>
              </a:rPr>
              <a:t>ეს დაჩის სკოლაა.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6146" name="Picture 2" descr="Clip Art School posted by Foster Garrett">
            <a:extLst>
              <a:ext uri="{FF2B5EF4-FFF2-40B4-BE49-F238E27FC236}">
                <a16:creationId xmlns:a16="http://schemas.microsoft.com/office/drawing/2014/main" id="{921A2F42-8EAA-4D25-9C3D-D98369B13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55" y="544287"/>
            <a:ext cx="6288087" cy="426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499695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ED68CE-1F71-46F6-BA3B-C7E4E8F0DD4F}"/>
              </a:ext>
            </a:extLst>
          </p:cNvPr>
          <p:cNvSpPr/>
          <p:nvPr/>
        </p:nvSpPr>
        <p:spPr>
          <a:xfrm>
            <a:off x="2090057" y="5704114"/>
            <a:ext cx="8606971" cy="7887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>
                <a:solidFill>
                  <a:schemeClr val="tx1"/>
                </a:solidFill>
              </a:rPr>
              <a:t>დაჩი და ლადო სკოლაში მიდიან</a:t>
            </a:r>
            <a:r>
              <a:rPr lang="ka-GE" sz="4000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7170" name="Picture 2" descr="Frog Catches Fly with His Tongue Stock Vector - Illustration of hungry, smiling: 56882524">
            <a:extLst>
              <a:ext uri="{FF2B5EF4-FFF2-40B4-BE49-F238E27FC236}">
                <a16:creationId xmlns:a16="http://schemas.microsoft.com/office/drawing/2014/main" id="{E8C96D1C-BD67-46F2-9DF6-85493C15F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542" y="365125"/>
            <a:ext cx="76200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5CB88F54-74A0-4E6C-AF54-60969027C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885" y="2449285"/>
            <a:ext cx="1704522" cy="19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Sweet Clip Art - Cute Free Clip Art and Coloring Pages">
            <a:extLst>
              <a:ext uri="{FF2B5EF4-FFF2-40B4-BE49-F238E27FC236}">
                <a16:creationId xmlns:a16="http://schemas.microsoft.com/office/drawing/2014/main" id="{0D305190-C324-440C-85ED-6400B9E4F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798" y="2357049"/>
            <a:ext cx="1021219" cy="202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161767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04F8A2-56FF-4074-BE7E-BA3F756C6602}"/>
              </a:ext>
            </a:extLst>
          </p:cNvPr>
          <p:cNvSpPr/>
          <p:nvPr/>
        </p:nvSpPr>
        <p:spPr>
          <a:xfrm>
            <a:off x="1944914" y="5471886"/>
            <a:ext cx="9013372" cy="10209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ლადო დაჩის კლასელია.ისინი სკოლაში ერთად დადიან.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A86955-4DC5-4AF3-9FB5-F848ED24B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734" y="1523999"/>
            <a:ext cx="3017287" cy="346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673403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264E5D-0AC0-4DC3-A320-D204B32CC6EF}"/>
              </a:ext>
            </a:extLst>
          </p:cNvPr>
          <p:cNvSpPr/>
          <p:nvPr/>
        </p:nvSpPr>
        <p:spPr>
          <a:xfrm>
            <a:off x="1944914" y="5471886"/>
            <a:ext cx="9013372" cy="10209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სკოლაში 12 საათზე კინოჩვენება იმართება.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ka-GE" sz="3200" dirty="0">
                <a:solidFill>
                  <a:schemeClr val="tx1"/>
                </a:solidFill>
              </a:rPr>
              <a:t>ბავშვები მოუთმენლად ელიან.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8194" name="Picture 2" descr="Clock Kid Images - Free Download on Freepik">
            <a:extLst>
              <a:ext uri="{FF2B5EF4-FFF2-40B4-BE49-F238E27FC236}">
                <a16:creationId xmlns:a16="http://schemas.microsoft.com/office/drawing/2014/main" id="{D70EC7A8-90A0-413B-A859-21C50CC87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360" y="701222"/>
            <a:ext cx="596265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833166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70A0E10-98F4-46AB-9E6E-7ECDC374F96C}"/>
              </a:ext>
            </a:extLst>
          </p:cNvPr>
          <p:cNvSpPr/>
          <p:nvPr/>
        </p:nvSpPr>
        <p:spPr>
          <a:xfrm>
            <a:off x="1930400" y="5544457"/>
            <a:ext cx="9027886" cy="94841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-რას აჩვენებენ, რაზეა კინო?</a:t>
            </a:r>
          </a:p>
          <a:p>
            <a:pPr algn="ctr"/>
            <a:r>
              <a:rPr lang="ka-GE" sz="3200" dirty="0">
                <a:solidFill>
                  <a:schemeClr val="tx1"/>
                </a:solidFill>
              </a:rPr>
              <a:t>-თოვლის ბაბუაზეა.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0C9974ED-89F2-404F-A0AC-4534A405B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21" y="569687"/>
            <a:ext cx="5587997" cy="419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INSTANT Download. Santa Claus Clip Art 4. Personal and - Etsy">
            <a:extLst>
              <a:ext uri="{FF2B5EF4-FFF2-40B4-BE49-F238E27FC236}">
                <a16:creationId xmlns:a16="http://schemas.microsoft.com/office/drawing/2014/main" id="{0DDAEB18-725C-4EAB-A8AB-93542F7CF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80"/>
          <a:stretch/>
        </p:blipFill>
        <p:spPr bwMode="auto">
          <a:xfrm>
            <a:off x="5674651" y="1373513"/>
            <a:ext cx="2510031" cy="17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324472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FA13448-00F6-40B4-80AE-A07357104FC3}"/>
              </a:ext>
            </a:extLst>
          </p:cNvPr>
          <p:cNvSpPr/>
          <p:nvPr/>
        </p:nvSpPr>
        <p:spPr>
          <a:xfrm>
            <a:off x="1770743" y="5515429"/>
            <a:ext cx="9187543" cy="9774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ზარი დაირეკა ბავშვები კინოდარბაზში შევიდნენ.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Premium Vector | School bell isolated on white background">
            <a:extLst>
              <a:ext uri="{FF2B5EF4-FFF2-40B4-BE49-F238E27FC236}">
                <a16:creationId xmlns:a16="http://schemas.microsoft.com/office/drawing/2014/main" id="{70861D3B-1B25-4A22-93D4-32203565F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6" t="18201" r="13598" b="17461"/>
          <a:stretch/>
        </p:blipFill>
        <p:spPr bwMode="auto">
          <a:xfrm rot="20561334">
            <a:off x="1514069" y="1482169"/>
            <a:ext cx="1798255" cy="158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Student at school hallway Royalty Free Vector Image">
            <a:extLst>
              <a:ext uri="{FF2B5EF4-FFF2-40B4-BE49-F238E27FC236}">
                <a16:creationId xmlns:a16="http://schemas.microsoft.com/office/drawing/2014/main" id="{4D87EA62-E80B-4892-99FF-388075AAE2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428" r="17810" b="17672"/>
          <a:stretch/>
        </p:blipFill>
        <p:spPr bwMode="auto">
          <a:xfrm>
            <a:off x="4235163" y="602636"/>
            <a:ext cx="6911807" cy="467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47568B-B811-42B1-8220-294D25A9A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34" y="2907997"/>
            <a:ext cx="1580037" cy="181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weet Clip Art - Cute Free Clip Art and Coloring Pages">
            <a:extLst>
              <a:ext uri="{FF2B5EF4-FFF2-40B4-BE49-F238E27FC236}">
                <a16:creationId xmlns:a16="http://schemas.microsoft.com/office/drawing/2014/main" id="{1F4DEB31-06FD-46CE-8F30-E4E9AED94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541" y="3146199"/>
            <a:ext cx="1021219" cy="202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845606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BB941F-9761-4DA5-AB42-76C0E772BD37}"/>
              </a:ext>
            </a:extLst>
          </p:cNvPr>
          <p:cNvSpPr/>
          <p:nvPr/>
        </p:nvSpPr>
        <p:spPr>
          <a:xfrm>
            <a:off x="1944914" y="5471886"/>
            <a:ext cx="9013372" cy="10209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 კინოსეანსი ერთ საათში დასრულდა.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0244" name="Picture 4" descr="1,300+ Kid Watching Movie Illustrations, Royalty-Free Vector Graphics &amp; Clip  Art - iStock | Kid watching movie closeup, Kid watching movie at home">
            <a:extLst>
              <a:ext uri="{FF2B5EF4-FFF2-40B4-BE49-F238E27FC236}">
                <a16:creationId xmlns:a16="http://schemas.microsoft.com/office/drawing/2014/main" id="{1271E175-E1EB-457A-B920-D6954149C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1481021"/>
            <a:ext cx="58293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End Movie Cinema Conceptual Illustration Editable Stock Vector (Royalty  Free) 684770842 | Shutterstock">
            <a:extLst>
              <a:ext uri="{FF2B5EF4-FFF2-40B4-BE49-F238E27FC236}">
                <a16:creationId xmlns:a16="http://schemas.microsoft.com/office/drawing/2014/main" id="{C1B04A5C-906C-4D70-82CE-D1A8FDEEB7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8504" r="27729" b="38163"/>
          <a:stretch/>
        </p:blipFill>
        <p:spPr bwMode="auto">
          <a:xfrm>
            <a:off x="4572000" y="1299022"/>
            <a:ext cx="3759200" cy="178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422194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4871FA-381C-4950-B1F8-4E8FEE1FD95D}"/>
              </a:ext>
            </a:extLst>
          </p:cNvPr>
          <p:cNvSpPr/>
          <p:nvPr/>
        </p:nvSpPr>
        <p:spPr>
          <a:xfrm>
            <a:off x="1944914" y="5471886"/>
            <a:ext cx="9013372" cy="10209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ბავშვებმა დიდად ისიამოვნეს.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3556" name="Picture 4" descr="Students in school hallway Royalty Free Vector Image">
            <a:extLst>
              <a:ext uri="{FF2B5EF4-FFF2-40B4-BE49-F238E27FC236}">
                <a16:creationId xmlns:a16="http://schemas.microsoft.com/office/drawing/2014/main" id="{A3E7BAB5-2703-4423-A772-09A99B15C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0" b="17461"/>
          <a:stretch/>
        </p:blipFill>
        <p:spPr bwMode="auto">
          <a:xfrm>
            <a:off x="2546350" y="303365"/>
            <a:ext cx="7810500" cy="48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weet Clip Art - Cute Free Clip Art and Coloring Pages">
            <a:extLst>
              <a:ext uri="{FF2B5EF4-FFF2-40B4-BE49-F238E27FC236}">
                <a16:creationId xmlns:a16="http://schemas.microsoft.com/office/drawing/2014/main" id="{5B8AFA3E-8650-4EE0-A541-DF7B40361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032" y="2830286"/>
            <a:ext cx="1099446" cy="217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B5EE32-7C32-481D-A780-920C0F711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478" y="2830286"/>
            <a:ext cx="1765156" cy="202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809806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F75526E-3724-4778-B9C5-640B89F7A4DE}"/>
              </a:ext>
            </a:extLst>
          </p:cNvPr>
          <p:cNvSpPr/>
          <p:nvPr/>
        </p:nvSpPr>
        <p:spPr>
          <a:xfrm>
            <a:off x="3164114" y="5460546"/>
            <a:ext cx="6763657" cy="84681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სკოლის კედელთან საათია.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3316" name="Picture 4" descr="School Hallway Images - Free Download on Freepik">
            <a:extLst>
              <a:ext uri="{FF2B5EF4-FFF2-40B4-BE49-F238E27FC236}">
                <a16:creationId xmlns:a16="http://schemas.microsoft.com/office/drawing/2014/main" id="{C66EBABE-3463-4C61-AFF9-9D9FB916C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738" y="989892"/>
            <a:ext cx="6411910" cy="417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3CDE6D-6045-4C86-968C-22E6DFB0054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255" y="1436914"/>
            <a:ext cx="587603" cy="4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59159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4013A0-9631-45B6-B0FD-140504EFC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4" y="990601"/>
            <a:ext cx="4010932" cy="401093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645CFF-07DF-47EB-B807-56034EACA99D}"/>
              </a:ext>
            </a:extLst>
          </p:cNvPr>
          <p:cNvSpPr/>
          <p:nvPr/>
        </p:nvSpPr>
        <p:spPr>
          <a:xfrm>
            <a:off x="3352800" y="5341257"/>
            <a:ext cx="4862286" cy="8209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უკვე 2 საათია.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023507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FC063E-5918-4F6A-BCD8-ECA728CF4518}"/>
              </a:ext>
            </a:extLst>
          </p:cNvPr>
          <p:cNvSpPr/>
          <p:nvPr/>
        </p:nvSpPr>
        <p:spPr>
          <a:xfrm>
            <a:off x="2423886" y="5588000"/>
            <a:ext cx="7910286" cy="8209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დაჩი და ლადო სკოლიდან მოდიან.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2" descr="Clip Art School posted by Foster Garrett">
            <a:extLst>
              <a:ext uri="{FF2B5EF4-FFF2-40B4-BE49-F238E27FC236}">
                <a16:creationId xmlns:a16="http://schemas.microsoft.com/office/drawing/2014/main" id="{A1AD2D29-197E-4A1D-A09C-503618A5C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356" y="449036"/>
            <a:ext cx="6916306" cy="468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B5C3D2-11BE-4450-B1CD-6F5D7E0B1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195" y="3856854"/>
            <a:ext cx="1048241" cy="12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weet Clip Art - Cute Free Clip Art and Coloring Pages">
            <a:extLst>
              <a:ext uri="{FF2B5EF4-FFF2-40B4-BE49-F238E27FC236}">
                <a16:creationId xmlns:a16="http://schemas.microsoft.com/office/drawing/2014/main" id="{6C03A137-5CB7-438A-8645-E280F9175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728" y="3762829"/>
            <a:ext cx="608916" cy="12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622018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6D2CAD-B792-40DD-9C90-145C7239F7FD}"/>
              </a:ext>
            </a:extLst>
          </p:cNvPr>
          <p:cNvSpPr/>
          <p:nvPr/>
        </p:nvSpPr>
        <p:spPr>
          <a:xfrm>
            <a:off x="3018971" y="5700940"/>
            <a:ext cx="6154057" cy="7919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დაჩის ია ელოდება.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5EEAF-1DCC-43A8-90AC-0AF9DCAFF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456" y="365125"/>
            <a:ext cx="5849172" cy="49603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46DBCD-0AF4-40CB-AC09-F1F90BCF627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849" y="3673999"/>
            <a:ext cx="1054522" cy="1651454"/>
          </a:xfrm>
          <a:prstGeom prst="rect">
            <a:avLst/>
          </a:prstGeom>
        </p:spPr>
      </p:pic>
      <p:pic>
        <p:nvPicPr>
          <p:cNvPr id="7" name="Picture 6" descr="Sweet Clip Art - Cute Free Clip Art and Coloring Pages">
            <a:extLst>
              <a:ext uri="{FF2B5EF4-FFF2-40B4-BE49-F238E27FC236}">
                <a16:creationId xmlns:a16="http://schemas.microsoft.com/office/drawing/2014/main" id="{7C5433E4-9E25-49EB-8E6A-F05E86A14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677" y="3710611"/>
            <a:ext cx="797517" cy="157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34689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3B798C-1AE7-4759-B06F-82BC774D5A06}"/>
              </a:ext>
            </a:extLst>
          </p:cNvPr>
          <p:cNvSpPr/>
          <p:nvPr/>
        </p:nvSpPr>
        <p:spPr>
          <a:xfrm>
            <a:off x="2612571" y="5700940"/>
            <a:ext cx="7489372" cy="7919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დაჩი იას თოვლის ბაბუაზე უამბობს.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5362" name="Picture 2" descr="Park bench lamp post Royalty Free Vector Image">
            <a:extLst>
              <a:ext uri="{FF2B5EF4-FFF2-40B4-BE49-F238E27FC236}">
                <a16:creationId xmlns:a16="http://schemas.microsoft.com/office/drawing/2014/main" id="{20A847A6-4237-47BF-92C3-BB336F10D7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98"/>
          <a:stretch/>
        </p:blipFill>
        <p:spPr bwMode="auto">
          <a:xfrm>
            <a:off x="2921000" y="0"/>
            <a:ext cx="6350000" cy="523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weet Clip Art - Cute Free Clip Art and Coloring Pages">
            <a:extLst>
              <a:ext uri="{FF2B5EF4-FFF2-40B4-BE49-F238E27FC236}">
                <a16:creationId xmlns:a16="http://schemas.microsoft.com/office/drawing/2014/main" id="{FF291C95-BD48-4E1E-BB9E-56D1EC2FB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791" y="3102955"/>
            <a:ext cx="797517" cy="157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8AFF0E-D340-483B-98F0-E294A75DCF4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86" y="3066342"/>
            <a:ext cx="1054522" cy="16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56013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ark bench lamp post Royalty Free Vector Image">
            <a:extLst>
              <a:ext uri="{FF2B5EF4-FFF2-40B4-BE49-F238E27FC236}">
                <a16:creationId xmlns:a16="http://schemas.microsoft.com/office/drawing/2014/main" id="{20A847A6-4237-47BF-92C3-BB336F10D7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98"/>
          <a:stretch/>
        </p:blipFill>
        <p:spPr bwMode="auto">
          <a:xfrm>
            <a:off x="2891970" y="58057"/>
            <a:ext cx="7877630" cy="523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weet Clip Art - Cute Free Clip Art and Coloring Pages">
            <a:extLst>
              <a:ext uri="{FF2B5EF4-FFF2-40B4-BE49-F238E27FC236}">
                <a16:creationId xmlns:a16="http://schemas.microsoft.com/office/drawing/2014/main" id="{FF291C95-BD48-4E1E-BB9E-56D1EC2FB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194" y="3025600"/>
            <a:ext cx="797517" cy="157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8AFF0E-D340-483B-98F0-E294A75DCF4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136" y="3091859"/>
            <a:ext cx="1054522" cy="1651454"/>
          </a:xfrm>
          <a:prstGeom prst="rect">
            <a:avLst/>
          </a:prstGeom>
        </p:spPr>
      </p:pic>
      <p:pic>
        <p:nvPicPr>
          <p:cNvPr id="20482" name="Picture 2" descr="Free Square Speech Bubble, Download Free Square Speech Bubble png images,  Free ClipArts on Clipart Library">
            <a:extLst>
              <a:ext uri="{FF2B5EF4-FFF2-40B4-BE49-F238E27FC236}">
                <a16:creationId xmlns:a16="http://schemas.microsoft.com/office/drawing/2014/main" id="{6C8AC434-7085-4FE2-AF70-F907BA5FE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21" t="58019"/>
          <a:stretch/>
        </p:blipFill>
        <p:spPr bwMode="auto">
          <a:xfrm>
            <a:off x="5170711" y="1085458"/>
            <a:ext cx="3161598" cy="207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FE4216-64D9-4C82-8C2A-0EFF0FFB4BC3}"/>
              </a:ext>
            </a:extLst>
          </p:cNvPr>
          <p:cNvSpPr/>
          <p:nvPr/>
        </p:nvSpPr>
        <p:spPr>
          <a:xfrm>
            <a:off x="5420454" y="1219200"/>
            <a:ext cx="2820662" cy="135895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-</a:t>
            </a:r>
            <a:r>
              <a:rPr lang="ka-GE" sz="2000" dirty="0">
                <a:solidFill>
                  <a:schemeClr val="tx1"/>
                </a:solidFill>
              </a:rPr>
              <a:t>მალე ჩემთან თოვლის ბაბუა მოვა და ბალიშთან სათამაშოს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ka-GE" sz="2000" dirty="0">
                <a:solidFill>
                  <a:schemeClr val="tx1"/>
                </a:solidFill>
              </a:rPr>
              <a:t>დამიდებს.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091535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C28EE0-8BEE-427E-BB51-77DFB02A62E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087" y="3863912"/>
            <a:ext cx="1869957" cy="2928481"/>
          </a:xfrm>
          <a:prstGeom prst="rect">
            <a:avLst/>
          </a:prstGeom>
        </p:spPr>
      </p:pic>
      <p:pic>
        <p:nvPicPr>
          <p:cNvPr id="5" name="Picture 4" descr="Thought Bubble transparent PNG - StickPNG">
            <a:extLst>
              <a:ext uri="{FF2B5EF4-FFF2-40B4-BE49-F238E27FC236}">
                <a16:creationId xmlns:a16="http://schemas.microsoft.com/office/drawing/2014/main" id="{3449DC5C-EF3F-4ACF-B86A-7519C79EB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285" y="153759"/>
            <a:ext cx="5312229" cy="445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>
            <a:extLst>
              <a:ext uri="{FF2B5EF4-FFF2-40B4-BE49-F238E27FC236}">
                <a16:creationId xmlns:a16="http://schemas.microsoft.com/office/drawing/2014/main" id="{FB54F656-A953-4D73-A55D-91B958B1E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508" y="673108"/>
            <a:ext cx="1913016" cy="229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Pillow Clipart Sleeping Bag Pillow, Pillow Sleeping - Clipart Cartoon  Pillow Png Transparent Png - Full Size Clipart (#5262228) - PinClipart">
            <a:extLst>
              <a:ext uri="{FF2B5EF4-FFF2-40B4-BE49-F238E27FC236}">
                <a16:creationId xmlns:a16="http://schemas.microsoft.com/office/drawing/2014/main" id="{08087CE4-3AD9-421C-A304-5DCFFFE9F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08256">
            <a:off x="5458228" y="1205233"/>
            <a:ext cx="1467734" cy="84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n on Dd">
            <a:extLst>
              <a:ext uri="{FF2B5EF4-FFF2-40B4-BE49-F238E27FC236}">
                <a16:creationId xmlns:a16="http://schemas.microsoft.com/office/drawing/2014/main" id="{DD6A83E0-3FF6-4296-BA9A-B007F6B7A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364343"/>
            <a:ext cx="596724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830915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2" name="Picture 10" descr="Pillow PNG Image | Pillows, Throw pillows, Bed">
            <a:extLst>
              <a:ext uri="{FF2B5EF4-FFF2-40B4-BE49-F238E27FC236}">
                <a16:creationId xmlns:a16="http://schemas.microsoft.com/office/drawing/2014/main" id="{0824F7BF-6E03-43E0-A206-F3F51D040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930" y="1152946"/>
            <a:ext cx="1121642" cy="101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3B798C-1AE7-4759-B06F-82BC774D5A06}"/>
              </a:ext>
            </a:extLst>
          </p:cNvPr>
          <p:cNvSpPr/>
          <p:nvPr/>
        </p:nvSpPr>
        <p:spPr>
          <a:xfrm>
            <a:off x="1797385" y="5289748"/>
            <a:ext cx="9144001" cy="13255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-</a:t>
            </a:r>
            <a:r>
              <a:rPr lang="ka-GE" sz="2400" dirty="0">
                <a:solidFill>
                  <a:schemeClr val="tx1"/>
                </a:solidFill>
              </a:rPr>
              <a:t>მალე ჩემთან თოვლის ბაბუა მოვა და ბალიშთან სათამაშოს დამიდებს</a:t>
            </a:r>
          </a:p>
          <a:p>
            <a:pPr algn="ctr"/>
            <a:r>
              <a:rPr lang="ka-GE" sz="2400" dirty="0">
                <a:solidFill>
                  <a:schemeClr val="tx1"/>
                </a:solidFill>
              </a:rPr>
              <a:t>-ამბობს ია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5362" name="Picture 2" descr="Park bench lamp post Royalty Free Vector Image">
            <a:extLst>
              <a:ext uri="{FF2B5EF4-FFF2-40B4-BE49-F238E27FC236}">
                <a16:creationId xmlns:a16="http://schemas.microsoft.com/office/drawing/2014/main" id="{20A847A6-4237-47BF-92C3-BB336F10D7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0" b="23598"/>
          <a:stretch/>
        </p:blipFill>
        <p:spPr bwMode="auto">
          <a:xfrm>
            <a:off x="3329772" y="951239"/>
            <a:ext cx="6949487" cy="42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weet Clip Art - Cute Free Clip Art and Coloring Pages">
            <a:extLst>
              <a:ext uri="{FF2B5EF4-FFF2-40B4-BE49-F238E27FC236}">
                <a16:creationId xmlns:a16="http://schemas.microsoft.com/office/drawing/2014/main" id="{FF291C95-BD48-4E1E-BB9E-56D1EC2FB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791" y="3102955"/>
            <a:ext cx="797517" cy="157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8AFF0E-D340-483B-98F0-E294A75DCF4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864" y="3066342"/>
            <a:ext cx="1054522" cy="1651454"/>
          </a:xfrm>
          <a:prstGeom prst="rect">
            <a:avLst/>
          </a:prstGeom>
        </p:spPr>
      </p:pic>
      <p:pic>
        <p:nvPicPr>
          <p:cNvPr id="18436" name="Picture 4" descr="Thought Bubble transparent PNG - StickPNG">
            <a:extLst>
              <a:ext uri="{FF2B5EF4-FFF2-40B4-BE49-F238E27FC236}">
                <a16:creationId xmlns:a16="http://schemas.microsoft.com/office/drawing/2014/main" id="{A6B9C9AD-5607-4352-B328-5265BBB07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15" y="851746"/>
            <a:ext cx="2126471" cy="215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Pin on Dd">
            <a:extLst>
              <a:ext uri="{FF2B5EF4-FFF2-40B4-BE49-F238E27FC236}">
                <a16:creationId xmlns:a16="http://schemas.microsoft.com/office/drawing/2014/main" id="{A4FB5A17-1A52-454D-BD5C-BB63D87E0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930" y="1246349"/>
            <a:ext cx="701173" cy="101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619311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2" name="Picture 10" descr="Pillow PNG Image | Pillows, Throw pillows, Bed">
            <a:extLst>
              <a:ext uri="{FF2B5EF4-FFF2-40B4-BE49-F238E27FC236}">
                <a16:creationId xmlns:a16="http://schemas.microsoft.com/office/drawing/2014/main" id="{0824F7BF-6E03-43E0-A206-F3F51D040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930" y="1152946"/>
            <a:ext cx="1121642" cy="101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3B798C-1AE7-4759-B06F-82BC774D5A06}"/>
              </a:ext>
            </a:extLst>
          </p:cNvPr>
          <p:cNvSpPr/>
          <p:nvPr/>
        </p:nvSpPr>
        <p:spPr>
          <a:xfrm>
            <a:off x="4194628" y="5504424"/>
            <a:ext cx="4963002" cy="10036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400" dirty="0">
                <a:solidFill>
                  <a:schemeClr val="tx1"/>
                </a:solidFill>
              </a:rPr>
              <a:t>-მართალია მალე მოვა</a:t>
            </a:r>
          </a:p>
          <a:p>
            <a:pPr algn="ctr"/>
            <a:r>
              <a:rPr lang="ka-GE" sz="2400" dirty="0">
                <a:solidFill>
                  <a:schemeClr val="tx1"/>
                </a:solidFill>
              </a:rPr>
              <a:t>-ეუბნება დაჩი დას.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5362" name="Picture 2" descr="Park bench lamp post Royalty Free Vector Image">
            <a:extLst>
              <a:ext uri="{FF2B5EF4-FFF2-40B4-BE49-F238E27FC236}">
                <a16:creationId xmlns:a16="http://schemas.microsoft.com/office/drawing/2014/main" id="{20A847A6-4237-47BF-92C3-BB336F10D7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0" b="23598"/>
          <a:stretch/>
        </p:blipFill>
        <p:spPr bwMode="auto">
          <a:xfrm>
            <a:off x="3355655" y="987852"/>
            <a:ext cx="6949487" cy="42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weet Clip Art - Cute Free Clip Art and Coloring Pages">
            <a:extLst>
              <a:ext uri="{FF2B5EF4-FFF2-40B4-BE49-F238E27FC236}">
                <a16:creationId xmlns:a16="http://schemas.microsoft.com/office/drawing/2014/main" id="{FF291C95-BD48-4E1E-BB9E-56D1EC2FB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351" y="3102954"/>
            <a:ext cx="797517" cy="157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8AFF0E-D340-483B-98F0-E294A75DCF4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868" y="3102955"/>
            <a:ext cx="1054522" cy="16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5574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2" name="Picture 10" descr="Pillow PNG Image | Pillows, Throw pillows, Bed">
            <a:extLst>
              <a:ext uri="{FF2B5EF4-FFF2-40B4-BE49-F238E27FC236}">
                <a16:creationId xmlns:a16="http://schemas.microsoft.com/office/drawing/2014/main" id="{0824F7BF-6E03-43E0-A206-F3F51D040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930" y="1152946"/>
            <a:ext cx="1121642" cy="101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Park bench lamp post Royalty Free Vector Image">
            <a:extLst>
              <a:ext uri="{FF2B5EF4-FFF2-40B4-BE49-F238E27FC236}">
                <a16:creationId xmlns:a16="http://schemas.microsoft.com/office/drawing/2014/main" id="{20A847A6-4237-47BF-92C3-BB336F10D7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0" b="23598"/>
          <a:stretch/>
        </p:blipFill>
        <p:spPr bwMode="auto">
          <a:xfrm>
            <a:off x="3355655" y="987852"/>
            <a:ext cx="6949487" cy="42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weet Clip Art - Cute Free Clip Art and Coloring Pages">
            <a:extLst>
              <a:ext uri="{FF2B5EF4-FFF2-40B4-BE49-F238E27FC236}">
                <a16:creationId xmlns:a16="http://schemas.microsoft.com/office/drawing/2014/main" id="{FF291C95-BD48-4E1E-BB9E-56D1EC2FB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351" y="3102954"/>
            <a:ext cx="797517" cy="157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8AFF0E-D340-483B-98F0-E294A75DCF4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868" y="3102955"/>
            <a:ext cx="1054522" cy="1651454"/>
          </a:xfrm>
          <a:prstGeom prst="rect">
            <a:avLst/>
          </a:prstGeom>
        </p:spPr>
      </p:pic>
      <p:pic>
        <p:nvPicPr>
          <p:cNvPr id="19458" name="Picture 2" descr="Free Square Speech Bubble Png, Download Free Square Speech Bubble Png png  images, Free ClipArts on Clipart Library">
            <a:extLst>
              <a:ext uri="{FF2B5EF4-FFF2-40B4-BE49-F238E27FC236}">
                <a16:creationId xmlns:a16="http://schemas.microsoft.com/office/drawing/2014/main" id="{7D441C41-3E8D-46A8-A7C9-F48E1FF30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886" y="1775858"/>
            <a:ext cx="3110379" cy="265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3B798C-1AE7-4759-B06F-82BC774D5A06}"/>
              </a:ext>
            </a:extLst>
          </p:cNvPr>
          <p:cNvSpPr/>
          <p:nvPr/>
        </p:nvSpPr>
        <p:spPr>
          <a:xfrm>
            <a:off x="2960914" y="1959429"/>
            <a:ext cx="2148116" cy="8853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800" dirty="0">
                <a:solidFill>
                  <a:schemeClr val="tx1"/>
                </a:solidFill>
              </a:rPr>
              <a:t>მართალია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ka-GE" sz="2800" dirty="0">
                <a:solidFill>
                  <a:schemeClr val="tx1"/>
                </a:solidFill>
              </a:rPr>
              <a:t> მალე მოვა</a:t>
            </a:r>
            <a:endParaRPr lang="ka-G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04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1261</Words>
  <Application>Microsoft Office PowerPoint</Application>
  <PresentationFormat>Widescreen</PresentationFormat>
  <Paragraphs>912</Paragraphs>
  <Slides>271</Slides>
  <Notes>3</Notes>
  <HiddenSlides>0</HiddenSlides>
  <MMClips>31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271</vt:i4>
      </vt:variant>
    </vt:vector>
  </HeadingPairs>
  <TitlesOfParts>
    <vt:vector size="279" baseType="lpstr">
      <vt:lpstr>Arial</vt:lpstr>
      <vt:lpstr>Calibri</vt:lpstr>
      <vt:lpstr>Calibri Light</vt:lpstr>
      <vt:lpstr>KolhetyNormal</vt:lpstr>
      <vt:lpstr>Sylfaen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დღის განრიგი</vt:lpstr>
      <vt:lpstr>PowerPoint Presentation</vt:lpstr>
      <vt:lpstr>PowerPoint Presentation</vt:lpstr>
      <vt:lpstr>PowerPoint Presentation</vt:lpstr>
      <vt:lpstr>1. სასკოლო გარემო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პენალი</vt:lpstr>
      <vt:lpstr>მაკრატელი</vt:lpstr>
      <vt:lpstr>საშლელი</vt:lpstr>
      <vt:lpstr>წიგნი</vt:lpstr>
      <vt:lpstr>სახაზავი</vt:lpstr>
      <vt:lpstr>რვეული</vt:lpstr>
      <vt:lpstr>წებო</vt:lpstr>
      <vt:lpstr>მერხი</vt:lpstr>
      <vt:lpstr>დაფა</vt:lpstr>
      <vt:lpstr>ფლომასტერი</vt:lpstr>
      <vt:lpstr>შენ რას ხედავ შენს კლასში?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სკოლაში ქცევის წესები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რომელია სკოლაში ქცევის წესი?</vt:lpstr>
      <vt:lpstr>რომელია სკოლაში ქცევის წესი?</vt:lpstr>
      <vt:lpstr>რომელია სკოლაში ქცევის წესი?</vt:lpstr>
      <vt:lpstr>რომელია სკოლაში ქცევის წესი?</vt:lpstr>
      <vt:lpstr>რომელია სკოლაში ქცევის წესი?</vt:lpstr>
      <vt:lpstr>რომელია სკოლაში ქცევის წესი?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ლ</vt:lpstr>
      <vt:lpstr>PowerPoint Presentation</vt:lpstr>
      <vt:lpstr>მ</vt:lpstr>
      <vt:lpstr>PowerPoint Presentation</vt:lpstr>
      <vt:lpstr>ნ</vt:lpstr>
      <vt:lpstr>PowerPoint Presentation</vt:lpstr>
      <vt:lpstr>ო</vt:lpstr>
      <vt:lpstr>PowerPoint Presentation</vt:lpstr>
      <vt:lpstr>პ</vt:lpstr>
      <vt:lpstr>PowerPoint Presentation</vt:lpstr>
      <vt:lpstr>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ტ</vt:lpstr>
      <vt:lpstr>PowerPoint Presentation</vt:lpstr>
      <vt:lpstr>უ</vt:lpstr>
      <vt:lpstr>ფ</vt:lpstr>
      <vt:lpstr>PowerPoint Presentation</vt:lpstr>
      <vt:lpstr>ქ</vt:lpstr>
      <vt:lpstr>PowerPoint Presentation</vt:lpstr>
      <vt:lpstr>ღ</vt:lpstr>
      <vt:lpstr>PowerPoint Presentation</vt:lpstr>
      <vt:lpstr>ყ</vt:lpstr>
      <vt:lpstr>PowerPoint Presentation</vt:lpstr>
      <vt:lpstr>შ</vt:lpstr>
      <vt:lpstr>PowerPoint Presentation</vt:lpstr>
      <vt:lpstr>ჩ</vt:lpstr>
      <vt:lpstr>PowerPoint Presentation</vt:lpstr>
      <vt:lpstr>ც</vt:lpstr>
      <vt:lpstr>PowerPoint Presentation</vt:lpstr>
      <vt:lpstr>ძ</vt:lpstr>
      <vt:lpstr>PowerPoint Presentation</vt:lpstr>
      <vt:lpstr>წ</vt:lpstr>
      <vt:lpstr>PowerPoint Presentation</vt:lpstr>
      <vt:lpstr>ჭ</vt:lpstr>
      <vt:lpstr>PowerPoint Presentation</vt:lpstr>
      <vt:lpstr>ხ</vt:lpstr>
      <vt:lpstr>PowerPoint Presentation</vt:lpstr>
      <vt:lpstr>ჯ</vt:lpstr>
      <vt:lpstr>PowerPoint Presentation</vt:lpstr>
      <vt:lpstr>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 Shakulashvili</dc:creator>
  <cp:lastModifiedBy>O.M</cp:lastModifiedBy>
  <cp:revision>6</cp:revision>
  <dcterms:created xsi:type="dcterms:W3CDTF">2023-07-20T07:53:13Z</dcterms:created>
  <dcterms:modified xsi:type="dcterms:W3CDTF">2024-07-12T10:08:07Z</dcterms:modified>
</cp:coreProperties>
</file>